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 id="2147483672" r:id="rId5"/>
    <p:sldMasterId id="2147483651" r:id="rId6"/>
    <p:sldMasterId id="2147483675" r:id="rId7"/>
  </p:sldMasterIdLst>
  <p:notesMasterIdLst>
    <p:notesMasterId r:id="rId29"/>
  </p:notesMasterIdLst>
  <p:handoutMasterIdLst>
    <p:handoutMasterId r:id="rId30"/>
  </p:handoutMasterIdLst>
  <p:sldIdLst>
    <p:sldId id="346" r:id="rId8"/>
    <p:sldId id="401" r:id="rId9"/>
    <p:sldId id="350" r:id="rId10"/>
    <p:sldId id="366" r:id="rId11"/>
    <p:sldId id="372" r:id="rId12"/>
    <p:sldId id="389" r:id="rId13"/>
    <p:sldId id="390" r:id="rId14"/>
    <p:sldId id="391" r:id="rId15"/>
    <p:sldId id="367" r:id="rId16"/>
    <p:sldId id="368" r:id="rId17"/>
    <p:sldId id="403" r:id="rId18"/>
    <p:sldId id="395" r:id="rId19"/>
    <p:sldId id="396" r:id="rId20"/>
    <p:sldId id="349" r:id="rId21"/>
    <p:sldId id="397" r:id="rId22"/>
    <p:sldId id="362" r:id="rId23"/>
    <p:sldId id="399" r:id="rId24"/>
    <p:sldId id="363" r:id="rId25"/>
    <p:sldId id="358" r:id="rId26"/>
    <p:sldId id="402" r:id="rId27"/>
    <p:sldId id="369" r:id="rId28"/>
  </p:sldIdLst>
  <p:sldSz cx="9144000" cy="6858000" type="screen4x3"/>
  <p:notesSz cx="9296400" cy="7010400"/>
  <p:defaultTextStyle>
    <a:defPPr>
      <a:defRPr lang="en-US"/>
    </a:defPPr>
    <a:lvl1pPr algn="ctr" rtl="0" fontAlgn="base">
      <a:lnSpc>
        <a:spcPct val="80000"/>
      </a:lnSpc>
      <a:spcBef>
        <a:spcPct val="20000"/>
      </a:spcBef>
      <a:spcAft>
        <a:spcPct val="0"/>
      </a:spcAft>
      <a:defRPr sz="2400" b="1" kern="1200">
        <a:solidFill>
          <a:schemeClr val="bg1"/>
        </a:solidFill>
        <a:latin typeface="Garamond" charset="0"/>
        <a:ea typeface="ＭＳ Ｐゴシック" charset="0"/>
        <a:cs typeface="ＭＳ Ｐゴシック" charset="0"/>
      </a:defRPr>
    </a:lvl1pPr>
    <a:lvl2pPr marL="457200" algn="ctr" rtl="0" fontAlgn="base">
      <a:lnSpc>
        <a:spcPct val="80000"/>
      </a:lnSpc>
      <a:spcBef>
        <a:spcPct val="20000"/>
      </a:spcBef>
      <a:spcAft>
        <a:spcPct val="0"/>
      </a:spcAft>
      <a:defRPr sz="2400" b="1" kern="1200">
        <a:solidFill>
          <a:schemeClr val="bg1"/>
        </a:solidFill>
        <a:latin typeface="Garamond" charset="0"/>
        <a:ea typeface="ＭＳ Ｐゴシック" charset="0"/>
        <a:cs typeface="ＭＳ Ｐゴシック" charset="0"/>
      </a:defRPr>
    </a:lvl2pPr>
    <a:lvl3pPr marL="914400" algn="ctr" rtl="0" fontAlgn="base">
      <a:lnSpc>
        <a:spcPct val="80000"/>
      </a:lnSpc>
      <a:spcBef>
        <a:spcPct val="20000"/>
      </a:spcBef>
      <a:spcAft>
        <a:spcPct val="0"/>
      </a:spcAft>
      <a:defRPr sz="2400" b="1" kern="1200">
        <a:solidFill>
          <a:schemeClr val="bg1"/>
        </a:solidFill>
        <a:latin typeface="Garamond" charset="0"/>
        <a:ea typeface="ＭＳ Ｐゴシック" charset="0"/>
        <a:cs typeface="ＭＳ Ｐゴシック" charset="0"/>
      </a:defRPr>
    </a:lvl3pPr>
    <a:lvl4pPr marL="1371600" algn="ctr" rtl="0" fontAlgn="base">
      <a:lnSpc>
        <a:spcPct val="80000"/>
      </a:lnSpc>
      <a:spcBef>
        <a:spcPct val="20000"/>
      </a:spcBef>
      <a:spcAft>
        <a:spcPct val="0"/>
      </a:spcAft>
      <a:defRPr sz="2400" b="1" kern="1200">
        <a:solidFill>
          <a:schemeClr val="bg1"/>
        </a:solidFill>
        <a:latin typeface="Garamond" charset="0"/>
        <a:ea typeface="ＭＳ Ｐゴシック" charset="0"/>
        <a:cs typeface="ＭＳ Ｐゴシック" charset="0"/>
      </a:defRPr>
    </a:lvl4pPr>
    <a:lvl5pPr marL="1828800" algn="ctr" rtl="0" fontAlgn="base">
      <a:lnSpc>
        <a:spcPct val="80000"/>
      </a:lnSpc>
      <a:spcBef>
        <a:spcPct val="20000"/>
      </a:spcBef>
      <a:spcAft>
        <a:spcPct val="0"/>
      </a:spcAft>
      <a:defRPr sz="2400" b="1" kern="1200">
        <a:solidFill>
          <a:schemeClr val="bg1"/>
        </a:solidFill>
        <a:latin typeface="Garamond" charset="0"/>
        <a:ea typeface="ＭＳ Ｐゴシック" charset="0"/>
        <a:cs typeface="ＭＳ Ｐゴシック" charset="0"/>
      </a:defRPr>
    </a:lvl5pPr>
    <a:lvl6pPr marL="2286000" algn="l" defTabSz="457200" rtl="0" eaLnBrk="1" latinLnBrk="0" hangingPunct="1">
      <a:defRPr sz="2400" b="1" kern="1200">
        <a:solidFill>
          <a:schemeClr val="bg1"/>
        </a:solidFill>
        <a:latin typeface="Garamond" charset="0"/>
        <a:ea typeface="ＭＳ Ｐゴシック" charset="0"/>
        <a:cs typeface="ＭＳ Ｐゴシック" charset="0"/>
      </a:defRPr>
    </a:lvl6pPr>
    <a:lvl7pPr marL="2743200" algn="l" defTabSz="457200" rtl="0" eaLnBrk="1" latinLnBrk="0" hangingPunct="1">
      <a:defRPr sz="2400" b="1" kern="1200">
        <a:solidFill>
          <a:schemeClr val="bg1"/>
        </a:solidFill>
        <a:latin typeface="Garamond" charset="0"/>
        <a:ea typeface="ＭＳ Ｐゴシック" charset="0"/>
        <a:cs typeface="ＭＳ Ｐゴシック" charset="0"/>
      </a:defRPr>
    </a:lvl7pPr>
    <a:lvl8pPr marL="3200400" algn="l" defTabSz="457200" rtl="0" eaLnBrk="1" latinLnBrk="0" hangingPunct="1">
      <a:defRPr sz="2400" b="1" kern="1200">
        <a:solidFill>
          <a:schemeClr val="bg1"/>
        </a:solidFill>
        <a:latin typeface="Garamond" charset="0"/>
        <a:ea typeface="ＭＳ Ｐゴシック" charset="0"/>
        <a:cs typeface="ＭＳ Ｐゴシック" charset="0"/>
      </a:defRPr>
    </a:lvl8pPr>
    <a:lvl9pPr marL="3657600" algn="l" defTabSz="457200" rtl="0" eaLnBrk="1" latinLnBrk="0" hangingPunct="1">
      <a:defRPr sz="2400" b="1" kern="1200">
        <a:solidFill>
          <a:schemeClr val="bg1"/>
        </a:solidFill>
        <a:latin typeface="Garamond"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E9923F-1B1B-700A-74F3-21924C7BFDB8}" name="Finch, Beth (NIH/NIMH) [E]" initials="FB([" userId="S::finchea@nih.gov::5e9bbe80-c185-426d-bc03-43b3c371e25e" providerId="AD"/>
  <p188:author id="{A8B2EBAA-277F-A5AE-3B00-77D23AEF45D4}" name="Dominic Ippolito" initials="DI" userId="S::dippolito@emmes.com::ad311387-04bf-4474-9853-3a69f120458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Karen" initials="K" lastIdx="8"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1D43"/>
    <a:srgbClr val="F26822"/>
    <a:srgbClr val="131C42"/>
    <a:srgbClr val="DF6421"/>
    <a:srgbClr val="F2B027"/>
    <a:srgbClr val="D33020"/>
    <a:srgbClr val="EAEBEB"/>
    <a:srgbClr val="FFFFFE"/>
    <a:srgbClr val="EBEBEA"/>
    <a:srgbClr val="C5B7A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EDB730-F3E6-417A-9B5B-A5FE0DE9B590}" v="2" dt="2024-07-05T20:01:22.0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7" autoAdjust="0"/>
    <p:restoredTop sz="99850" autoAdjust="0"/>
  </p:normalViewPr>
  <p:slideViewPr>
    <p:cSldViewPr snapToGrid="0">
      <p:cViewPr varScale="1">
        <p:scale>
          <a:sx n="81" d="100"/>
          <a:sy n="81" d="100"/>
        </p:scale>
        <p:origin x="102"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nch, Beth (NIH/NIMH) [E]" userId="5e9bbe80-c185-426d-bc03-43b3c371e25e" providerId="ADAL" clId="{8FEDB730-F3E6-417A-9B5B-A5FE0DE9B590}"/>
    <pc:docChg chg="undo custSel addSld modSld sldOrd">
      <pc:chgData name="Finch, Beth (NIH/NIMH) [E]" userId="5e9bbe80-c185-426d-bc03-43b3c371e25e" providerId="ADAL" clId="{8FEDB730-F3E6-417A-9B5B-A5FE0DE9B590}" dt="2024-07-05T20:03:24.545" v="1036" actId="1076"/>
      <pc:docMkLst>
        <pc:docMk/>
      </pc:docMkLst>
      <pc:sldChg chg="ord">
        <pc:chgData name="Finch, Beth (NIH/NIMH) [E]" userId="5e9bbe80-c185-426d-bc03-43b3c371e25e" providerId="ADAL" clId="{8FEDB730-F3E6-417A-9B5B-A5FE0DE9B590}" dt="2024-07-05T19:55:39.599" v="964"/>
        <pc:sldMkLst>
          <pc:docMk/>
          <pc:sldMk cId="359927870" sldId="349"/>
        </pc:sldMkLst>
      </pc:sldChg>
      <pc:sldChg chg="addSp delSp modSp mod">
        <pc:chgData name="Finch, Beth (NIH/NIMH) [E]" userId="5e9bbe80-c185-426d-bc03-43b3c371e25e" providerId="ADAL" clId="{8FEDB730-F3E6-417A-9B5B-A5FE0DE9B590}" dt="2024-07-03T20:08:21.378" v="848" actId="1076"/>
        <pc:sldMkLst>
          <pc:docMk/>
          <pc:sldMk cId="1470280183" sldId="350"/>
        </pc:sldMkLst>
        <pc:spChg chg="del mod">
          <ac:chgData name="Finch, Beth (NIH/NIMH) [E]" userId="5e9bbe80-c185-426d-bc03-43b3c371e25e" providerId="ADAL" clId="{8FEDB730-F3E6-417A-9B5B-A5FE0DE9B590}" dt="2024-07-03T20:05:47.479" v="819" actId="478"/>
          <ac:spMkLst>
            <pc:docMk/>
            <pc:sldMk cId="1470280183" sldId="350"/>
            <ac:spMk id="2" creationId="{E1A3E1E8-06CF-75C7-045E-DEAD4EA96D80}"/>
          </ac:spMkLst>
        </pc:spChg>
        <pc:spChg chg="add mod">
          <ac:chgData name="Finch, Beth (NIH/NIMH) [E]" userId="5e9bbe80-c185-426d-bc03-43b3c371e25e" providerId="ADAL" clId="{8FEDB730-F3E6-417A-9B5B-A5FE0DE9B590}" dt="2024-07-03T20:08:03.295" v="846" actId="1076"/>
          <ac:spMkLst>
            <pc:docMk/>
            <pc:sldMk cId="1470280183" sldId="350"/>
            <ac:spMk id="5" creationId="{2E3AA09D-941A-5733-D3BD-CB9D66260FB2}"/>
          </ac:spMkLst>
        </pc:spChg>
        <pc:picChg chg="mod">
          <ac:chgData name="Finch, Beth (NIH/NIMH) [E]" userId="5e9bbe80-c185-426d-bc03-43b3c371e25e" providerId="ADAL" clId="{8FEDB730-F3E6-417A-9B5B-A5FE0DE9B590}" dt="2024-07-03T20:08:21.378" v="848" actId="1076"/>
          <ac:picMkLst>
            <pc:docMk/>
            <pc:sldMk cId="1470280183" sldId="350"/>
            <ac:picMk id="6" creationId="{73A4D31A-5743-D382-04CF-A674F9FF4E82}"/>
          </ac:picMkLst>
        </pc:picChg>
      </pc:sldChg>
      <pc:sldChg chg="ord">
        <pc:chgData name="Finch, Beth (NIH/NIMH) [E]" userId="5e9bbe80-c185-426d-bc03-43b3c371e25e" providerId="ADAL" clId="{8FEDB730-F3E6-417A-9B5B-A5FE0DE9B590}" dt="2024-07-05T19:55:57.512" v="966"/>
        <pc:sldMkLst>
          <pc:docMk/>
          <pc:sldMk cId="3687441248" sldId="362"/>
        </pc:sldMkLst>
      </pc:sldChg>
      <pc:sldChg chg="modSp mod">
        <pc:chgData name="Finch, Beth (NIH/NIMH) [E]" userId="5e9bbe80-c185-426d-bc03-43b3c371e25e" providerId="ADAL" clId="{8FEDB730-F3E6-417A-9B5B-A5FE0DE9B590}" dt="2024-07-05T20:02:51.152" v="1035" actId="114"/>
        <pc:sldMkLst>
          <pc:docMk/>
          <pc:sldMk cId="3115861384" sldId="363"/>
        </pc:sldMkLst>
        <pc:spChg chg="mod">
          <ac:chgData name="Finch, Beth (NIH/NIMH) [E]" userId="5e9bbe80-c185-426d-bc03-43b3c371e25e" providerId="ADAL" clId="{8FEDB730-F3E6-417A-9B5B-A5FE0DE9B590}" dt="2024-07-05T20:02:51.152" v="1035" actId="114"/>
          <ac:spMkLst>
            <pc:docMk/>
            <pc:sldMk cId="3115861384" sldId="363"/>
            <ac:spMk id="2" creationId="{A15784E2-C565-5A0B-79E6-DD5FF1084EE8}"/>
          </ac:spMkLst>
        </pc:spChg>
        <pc:graphicFrameChg chg="mod">
          <ac:chgData name="Finch, Beth (NIH/NIMH) [E]" userId="5e9bbe80-c185-426d-bc03-43b3c371e25e" providerId="ADAL" clId="{8FEDB730-F3E6-417A-9B5B-A5FE0DE9B590}" dt="2024-07-05T20:02:26.378" v="1024" actId="1076"/>
          <ac:graphicFrameMkLst>
            <pc:docMk/>
            <pc:sldMk cId="3115861384" sldId="363"/>
            <ac:graphicFrameMk id="6" creationId="{A5D37511-24C1-6128-F028-387FF8E8291D}"/>
          </ac:graphicFrameMkLst>
        </pc:graphicFrameChg>
      </pc:sldChg>
      <pc:sldChg chg="ord">
        <pc:chgData name="Finch, Beth (NIH/NIMH) [E]" userId="5e9bbe80-c185-426d-bc03-43b3c371e25e" providerId="ADAL" clId="{8FEDB730-F3E6-417A-9B5B-A5FE0DE9B590}" dt="2024-07-05T19:57:49.844" v="971"/>
        <pc:sldMkLst>
          <pc:docMk/>
          <pc:sldMk cId="624691808" sldId="365"/>
        </pc:sldMkLst>
      </pc:sldChg>
      <pc:sldChg chg="addSp modSp mod">
        <pc:chgData name="Finch, Beth (NIH/NIMH) [E]" userId="5e9bbe80-c185-426d-bc03-43b3c371e25e" providerId="ADAL" clId="{8FEDB730-F3E6-417A-9B5B-A5FE0DE9B590}" dt="2024-07-05T20:03:24.545" v="1036" actId="1076"/>
        <pc:sldMkLst>
          <pc:docMk/>
          <pc:sldMk cId="1702650918" sldId="366"/>
        </pc:sldMkLst>
        <pc:spChg chg="mod">
          <ac:chgData name="Finch, Beth (NIH/NIMH) [E]" userId="5e9bbe80-c185-426d-bc03-43b3c371e25e" providerId="ADAL" clId="{8FEDB730-F3E6-417A-9B5B-A5FE0DE9B590}" dt="2024-07-05T20:03:24.545" v="1036" actId="1076"/>
          <ac:spMkLst>
            <pc:docMk/>
            <pc:sldMk cId="1702650918" sldId="366"/>
            <ac:spMk id="3" creationId="{5104BF1D-00E2-523E-5C8E-993B66739DC4}"/>
          </ac:spMkLst>
        </pc:spChg>
        <pc:spChg chg="add mod">
          <ac:chgData name="Finch, Beth (NIH/NIMH) [E]" userId="5e9bbe80-c185-426d-bc03-43b3c371e25e" providerId="ADAL" clId="{8FEDB730-F3E6-417A-9B5B-A5FE0DE9B590}" dt="2024-07-05T19:52:21.072" v="892" actId="1076"/>
          <ac:spMkLst>
            <pc:docMk/>
            <pc:sldMk cId="1702650918" sldId="366"/>
            <ac:spMk id="5" creationId="{E8B43BD4-7637-D51A-045F-53C4A203FA2E}"/>
          </ac:spMkLst>
        </pc:spChg>
        <pc:picChg chg="mod">
          <ac:chgData name="Finch, Beth (NIH/NIMH) [E]" userId="5e9bbe80-c185-426d-bc03-43b3c371e25e" providerId="ADAL" clId="{8FEDB730-F3E6-417A-9B5B-A5FE0DE9B590}" dt="2024-07-05T19:52:16.150" v="891" actId="1076"/>
          <ac:picMkLst>
            <pc:docMk/>
            <pc:sldMk cId="1702650918" sldId="366"/>
            <ac:picMk id="4" creationId="{21245A76-0140-553C-D12A-7A7D61A6B100}"/>
          </ac:picMkLst>
        </pc:picChg>
      </pc:sldChg>
      <pc:sldChg chg="modSp mod">
        <pc:chgData name="Finch, Beth (NIH/NIMH) [E]" userId="5e9bbe80-c185-426d-bc03-43b3c371e25e" providerId="ADAL" clId="{8FEDB730-F3E6-417A-9B5B-A5FE0DE9B590}" dt="2024-07-05T20:00:43.447" v="988" actId="20577"/>
        <pc:sldMkLst>
          <pc:docMk/>
          <pc:sldMk cId="1462262080" sldId="368"/>
        </pc:sldMkLst>
        <pc:spChg chg="mod">
          <ac:chgData name="Finch, Beth (NIH/NIMH) [E]" userId="5e9bbe80-c185-426d-bc03-43b3c371e25e" providerId="ADAL" clId="{8FEDB730-F3E6-417A-9B5B-A5FE0DE9B590}" dt="2024-07-05T20:00:43.447" v="988" actId="20577"/>
          <ac:spMkLst>
            <pc:docMk/>
            <pc:sldMk cId="1462262080" sldId="368"/>
            <ac:spMk id="3" creationId="{5104BF1D-00E2-523E-5C8E-993B66739DC4}"/>
          </ac:spMkLst>
        </pc:spChg>
      </pc:sldChg>
      <pc:sldChg chg="modSp mod addCm modCm">
        <pc:chgData name="Finch, Beth (NIH/NIMH) [E]" userId="5e9bbe80-c185-426d-bc03-43b3c371e25e" providerId="ADAL" clId="{8FEDB730-F3E6-417A-9B5B-A5FE0DE9B590}" dt="2024-07-05T19:46:01.192" v="859"/>
        <pc:sldMkLst>
          <pc:docMk/>
          <pc:sldMk cId="3292285180" sldId="371"/>
        </pc:sldMkLst>
        <pc:spChg chg="mod">
          <ac:chgData name="Finch, Beth (NIH/NIMH) [E]" userId="5e9bbe80-c185-426d-bc03-43b3c371e25e" providerId="ADAL" clId="{8FEDB730-F3E6-417A-9B5B-A5FE0DE9B590}" dt="2024-07-03T19:49:23.337" v="487"/>
          <ac:spMkLst>
            <pc:docMk/>
            <pc:sldMk cId="3292285180" sldId="371"/>
            <ac:spMk id="2" creationId="{53D497E1-3DCD-3994-5E94-A1CF8455BCE2}"/>
          </ac:spMkLst>
        </pc:spChg>
        <pc:spChg chg="mod">
          <ac:chgData name="Finch, Beth (NIH/NIMH) [E]" userId="5e9bbe80-c185-426d-bc03-43b3c371e25e" providerId="ADAL" clId="{8FEDB730-F3E6-417A-9B5B-A5FE0DE9B590}" dt="2024-07-03T19:45:45.515" v="485" actId="1076"/>
          <ac:spMkLst>
            <pc:docMk/>
            <pc:sldMk cId="3292285180" sldId="371"/>
            <ac:spMk id="3" creationId="{436F5BCE-CCB4-654E-20BF-EE183F478A80}"/>
          </ac:spMkLst>
        </pc:spChg>
        <pc:extLst>
          <p:ext xmlns:p="http://schemas.openxmlformats.org/presentationml/2006/main" uri="{D6D511B9-2390-475A-947B-AFAB55BFBCF1}">
            <pc226:cmChg xmlns:pc226="http://schemas.microsoft.com/office/powerpoint/2022/06/main/command" chg="add mod">
              <pc226:chgData name="Finch, Beth (NIH/NIMH) [E]" userId="5e9bbe80-c185-426d-bc03-43b3c371e25e" providerId="ADAL" clId="{8FEDB730-F3E6-417A-9B5B-A5FE0DE9B590}" dt="2024-07-03T19:49:23.337" v="487"/>
              <pc2:cmMkLst xmlns:pc2="http://schemas.microsoft.com/office/powerpoint/2019/9/main/command">
                <pc:docMk/>
                <pc:sldMk cId="3292285180" sldId="371"/>
                <pc2:cmMk id="{5D224920-DD89-4C93-82CA-F1B46E2561A1}"/>
              </pc2:cmMkLst>
            </pc226:cmChg>
            <pc226:cmChg xmlns:pc226="http://schemas.microsoft.com/office/powerpoint/2022/06/main/command" chg="add mod">
              <pc226:chgData name="Finch, Beth (NIH/NIMH) [E]" userId="5e9bbe80-c185-426d-bc03-43b3c371e25e" providerId="ADAL" clId="{8FEDB730-F3E6-417A-9B5B-A5FE0DE9B590}" dt="2024-07-03T19:49:23.337" v="487"/>
              <pc2:cmMkLst xmlns:pc2="http://schemas.microsoft.com/office/powerpoint/2019/9/main/command">
                <pc:docMk/>
                <pc:sldMk cId="3292285180" sldId="371"/>
                <pc2:cmMk id="{BDEDEA25-0020-4B8D-B32A-0F47D0BC6C5E}"/>
              </pc2:cmMkLst>
            </pc226:cmChg>
            <pc226:cmChg xmlns:pc226="http://schemas.microsoft.com/office/powerpoint/2022/06/main/command" chg="add mod">
              <pc226:chgData name="Finch, Beth (NIH/NIMH) [E]" userId="5e9bbe80-c185-426d-bc03-43b3c371e25e" providerId="ADAL" clId="{8FEDB730-F3E6-417A-9B5B-A5FE0DE9B590}" dt="2024-07-03T19:49:46.045" v="488"/>
              <pc2:cmMkLst xmlns:pc2="http://schemas.microsoft.com/office/powerpoint/2019/9/main/command">
                <pc:docMk/>
                <pc:sldMk cId="3292285180" sldId="371"/>
                <pc2:cmMk id="{A477855A-75DC-484C-972C-D72AF66282FA}"/>
              </pc2:cmMkLst>
            </pc226:cmChg>
            <pc226:cmChg xmlns:pc226="http://schemas.microsoft.com/office/powerpoint/2022/06/main/command" chg="add">
              <pc226:chgData name="Finch, Beth (NIH/NIMH) [E]" userId="5e9bbe80-c185-426d-bc03-43b3c371e25e" providerId="ADAL" clId="{8FEDB730-F3E6-417A-9B5B-A5FE0DE9B590}" dt="2024-07-05T19:46:01.192" v="859"/>
              <pc2:cmMkLst xmlns:pc2="http://schemas.microsoft.com/office/powerpoint/2019/9/main/command">
                <pc:docMk/>
                <pc:sldMk cId="3292285180" sldId="371"/>
                <pc2:cmMk id="{F4B06F96-50F5-4654-B687-2D893B654F3A}"/>
              </pc2:cmMkLst>
            </pc226:cmChg>
          </p:ext>
        </pc:extLst>
      </pc:sldChg>
      <pc:sldChg chg="ord">
        <pc:chgData name="Finch, Beth (NIH/NIMH) [E]" userId="5e9bbe80-c185-426d-bc03-43b3c371e25e" providerId="ADAL" clId="{8FEDB730-F3E6-417A-9B5B-A5FE0DE9B590}" dt="2024-07-05T19:47:19.612" v="861"/>
        <pc:sldMkLst>
          <pc:docMk/>
          <pc:sldMk cId="502952535" sldId="372"/>
        </pc:sldMkLst>
      </pc:sldChg>
      <pc:sldChg chg="ord">
        <pc:chgData name="Finch, Beth (NIH/NIMH) [E]" userId="5e9bbe80-c185-426d-bc03-43b3c371e25e" providerId="ADAL" clId="{8FEDB730-F3E6-417A-9B5B-A5FE0DE9B590}" dt="2024-07-05T19:49:18.571" v="877"/>
        <pc:sldMkLst>
          <pc:docMk/>
          <pc:sldMk cId="265725276" sldId="389"/>
        </pc:sldMkLst>
      </pc:sldChg>
      <pc:sldChg chg="ord">
        <pc:chgData name="Finch, Beth (NIH/NIMH) [E]" userId="5e9bbe80-c185-426d-bc03-43b3c371e25e" providerId="ADAL" clId="{8FEDB730-F3E6-417A-9B5B-A5FE0DE9B590}" dt="2024-07-05T19:49:26.665" v="879"/>
        <pc:sldMkLst>
          <pc:docMk/>
          <pc:sldMk cId="2071696387" sldId="390"/>
        </pc:sldMkLst>
      </pc:sldChg>
      <pc:sldChg chg="ord">
        <pc:chgData name="Finch, Beth (NIH/NIMH) [E]" userId="5e9bbe80-c185-426d-bc03-43b3c371e25e" providerId="ADAL" clId="{8FEDB730-F3E6-417A-9B5B-A5FE0DE9B590}" dt="2024-07-05T19:49:32.934" v="881"/>
        <pc:sldMkLst>
          <pc:docMk/>
          <pc:sldMk cId="2086691176" sldId="391"/>
        </pc:sldMkLst>
      </pc:sldChg>
      <pc:sldChg chg="ord">
        <pc:chgData name="Finch, Beth (NIH/NIMH) [E]" userId="5e9bbe80-c185-426d-bc03-43b3c371e25e" providerId="ADAL" clId="{8FEDB730-F3E6-417A-9B5B-A5FE0DE9B590}" dt="2024-07-05T19:58:09.256" v="973"/>
        <pc:sldMkLst>
          <pc:docMk/>
          <pc:sldMk cId="1755355838" sldId="392"/>
        </pc:sldMkLst>
      </pc:sldChg>
      <pc:sldChg chg="modSp mod ord">
        <pc:chgData name="Finch, Beth (NIH/NIMH) [E]" userId="5e9bbe80-c185-426d-bc03-43b3c371e25e" providerId="ADAL" clId="{8FEDB730-F3E6-417A-9B5B-A5FE0DE9B590}" dt="2024-07-05T19:57:46.528" v="969"/>
        <pc:sldMkLst>
          <pc:docMk/>
          <pc:sldMk cId="3011986461" sldId="393"/>
        </pc:sldMkLst>
        <pc:picChg chg="mod">
          <ac:chgData name="Finch, Beth (NIH/NIMH) [E]" userId="5e9bbe80-c185-426d-bc03-43b3c371e25e" providerId="ADAL" clId="{8FEDB730-F3E6-417A-9B5B-A5FE0DE9B590}" dt="2024-07-05T19:48:07.579" v="866" actId="1076"/>
          <ac:picMkLst>
            <pc:docMk/>
            <pc:sldMk cId="3011986461" sldId="393"/>
            <ac:picMk id="7" creationId="{C849FF39-9342-9B7E-4FD2-6AB8DA308E25}"/>
          </ac:picMkLst>
        </pc:picChg>
      </pc:sldChg>
      <pc:sldChg chg="modSp mod">
        <pc:chgData name="Finch, Beth (NIH/NIMH) [E]" userId="5e9bbe80-c185-426d-bc03-43b3c371e25e" providerId="ADAL" clId="{8FEDB730-F3E6-417A-9B5B-A5FE0DE9B590}" dt="2024-07-05T19:54:15.896" v="918" actId="20577"/>
        <pc:sldMkLst>
          <pc:docMk/>
          <pc:sldMk cId="526870080" sldId="395"/>
        </pc:sldMkLst>
        <pc:spChg chg="mod">
          <ac:chgData name="Finch, Beth (NIH/NIMH) [E]" userId="5e9bbe80-c185-426d-bc03-43b3c371e25e" providerId="ADAL" clId="{8FEDB730-F3E6-417A-9B5B-A5FE0DE9B590}" dt="2024-07-05T19:54:15.896" v="918" actId="20577"/>
          <ac:spMkLst>
            <pc:docMk/>
            <pc:sldMk cId="526870080" sldId="395"/>
            <ac:spMk id="3" creationId="{5C566E38-E811-6AAB-EBFC-4406E8E61EB1}"/>
          </ac:spMkLst>
        </pc:spChg>
      </pc:sldChg>
      <pc:sldChg chg="modSp mod">
        <pc:chgData name="Finch, Beth (NIH/NIMH) [E]" userId="5e9bbe80-c185-426d-bc03-43b3c371e25e" providerId="ADAL" clId="{8FEDB730-F3E6-417A-9B5B-A5FE0DE9B590}" dt="2024-07-05T19:55:00.017" v="962" actId="20577"/>
        <pc:sldMkLst>
          <pc:docMk/>
          <pc:sldMk cId="2015243033" sldId="399"/>
        </pc:sldMkLst>
        <pc:spChg chg="mod">
          <ac:chgData name="Finch, Beth (NIH/NIMH) [E]" userId="5e9bbe80-c185-426d-bc03-43b3c371e25e" providerId="ADAL" clId="{8FEDB730-F3E6-417A-9B5B-A5FE0DE9B590}" dt="2024-07-05T19:55:00.017" v="962" actId="20577"/>
          <ac:spMkLst>
            <pc:docMk/>
            <pc:sldMk cId="2015243033" sldId="399"/>
            <ac:spMk id="2" creationId="{296580FF-EAB0-346E-6056-2BCE7470E8A9}"/>
          </ac:spMkLst>
        </pc:spChg>
      </pc:sldChg>
      <pc:sldChg chg="modSp add mod">
        <pc:chgData name="Finch, Beth (NIH/NIMH) [E]" userId="5e9bbe80-c185-426d-bc03-43b3c371e25e" providerId="ADAL" clId="{8FEDB730-F3E6-417A-9B5B-A5FE0DE9B590}" dt="2024-07-05T20:00:09.577" v="980" actId="1076"/>
        <pc:sldMkLst>
          <pc:docMk/>
          <pc:sldMk cId="3457897447" sldId="401"/>
        </pc:sldMkLst>
        <pc:spChg chg="mod">
          <ac:chgData name="Finch, Beth (NIH/NIMH) [E]" userId="5e9bbe80-c185-426d-bc03-43b3c371e25e" providerId="ADAL" clId="{8FEDB730-F3E6-417A-9B5B-A5FE0DE9B590}" dt="2024-07-05T20:00:09.577" v="980" actId="1076"/>
          <ac:spMkLst>
            <pc:docMk/>
            <pc:sldMk cId="3457897447" sldId="401"/>
            <ac:spMk id="2" creationId="{53D497E1-3DCD-3994-5E94-A1CF8455BCE2}"/>
          </ac:spMkLst>
        </pc:spChg>
      </pc:sldChg>
      <pc:sldChg chg="addSp delSp modSp add mod">
        <pc:chgData name="Finch, Beth (NIH/NIMH) [E]" userId="5e9bbe80-c185-426d-bc03-43b3c371e25e" providerId="ADAL" clId="{8FEDB730-F3E6-417A-9B5B-A5FE0DE9B590}" dt="2024-07-05T19:56:53.708" v="967" actId="20577"/>
        <pc:sldMkLst>
          <pc:docMk/>
          <pc:sldMk cId="2764239225" sldId="402"/>
        </pc:sldMkLst>
        <pc:spChg chg="mod">
          <ac:chgData name="Finch, Beth (NIH/NIMH) [E]" userId="5e9bbe80-c185-426d-bc03-43b3c371e25e" providerId="ADAL" clId="{8FEDB730-F3E6-417A-9B5B-A5FE0DE9B590}" dt="2024-07-05T19:56:53.708" v="967" actId="20577"/>
          <ac:spMkLst>
            <pc:docMk/>
            <pc:sldMk cId="2764239225" sldId="402"/>
            <ac:spMk id="9" creationId="{00000000-0000-0000-0000-000000000000}"/>
          </ac:spMkLst>
        </pc:spChg>
        <pc:graphicFrameChg chg="mod modGraphic">
          <ac:chgData name="Finch, Beth (NIH/NIMH) [E]" userId="5e9bbe80-c185-426d-bc03-43b3c371e25e" providerId="ADAL" clId="{8FEDB730-F3E6-417A-9B5B-A5FE0DE9B590}" dt="2024-07-05T19:48:50.583" v="875" actId="14100"/>
          <ac:graphicFrameMkLst>
            <pc:docMk/>
            <pc:sldMk cId="2764239225" sldId="402"/>
            <ac:graphicFrameMk id="4" creationId="{D7698E1C-8A9A-532B-6CC0-7A6E53A38F1F}"/>
          </ac:graphicFrameMkLst>
        </pc:graphicFrameChg>
        <pc:picChg chg="del">
          <ac:chgData name="Finch, Beth (NIH/NIMH) [E]" userId="5e9bbe80-c185-426d-bc03-43b3c371e25e" providerId="ADAL" clId="{8FEDB730-F3E6-417A-9B5B-A5FE0DE9B590}" dt="2024-07-05T19:48:04.718" v="865" actId="478"/>
          <ac:picMkLst>
            <pc:docMk/>
            <pc:sldMk cId="2764239225" sldId="402"/>
            <ac:picMk id="2" creationId="{5618FC53-ECF8-A813-0367-550900F490A1}"/>
          </ac:picMkLst>
        </pc:picChg>
        <pc:picChg chg="add mod">
          <ac:chgData name="Finch, Beth (NIH/NIMH) [E]" userId="5e9bbe80-c185-426d-bc03-43b3c371e25e" providerId="ADAL" clId="{8FEDB730-F3E6-417A-9B5B-A5FE0DE9B590}" dt="2024-07-05T19:48:45.034" v="874" actId="1076"/>
          <ac:picMkLst>
            <pc:docMk/>
            <pc:sldMk cId="2764239225" sldId="402"/>
            <ac:picMk id="3" creationId="{8CD43530-4A9D-C69C-BB63-E2B01F0C544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60" name="Rectangle 4"/>
          <p:cNvSpPr>
            <a:spLocks noGrp="1" noChangeArrowheads="1"/>
          </p:cNvSpPr>
          <p:nvPr>
            <p:ph type="ftr" sz="quarter" idx="2"/>
          </p:nvPr>
        </p:nvSpPr>
        <p:spPr bwMode="auto">
          <a:xfrm>
            <a:off x="0" y="6658968"/>
            <a:ext cx="4028748" cy="3514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b" anchorCtr="0" compatLnSpc="1">
            <a:prstTxWarp prst="textNoShape">
              <a:avLst/>
            </a:prstTxWarp>
          </a:bodyPr>
          <a:lstStyle>
            <a:lvl1pPr algn="l" defTabSz="936386">
              <a:lnSpc>
                <a:spcPct val="100000"/>
              </a:lnSpc>
              <a:spcBef>
                <a:spcPct val="0"/>
              </a:spcBef>
              <a:defRPr sz="1300" b="0">
                <a:solidFill>
                  <a:schemeClr val="tx1"/>
                </a:solidFill>
                <a:latin typeface="Times New Roman" pitchFamily="18" charset="0"/>
                <a:ea typeface="ＭＳ Ｐゴシック" charset="-128"/>
                <a:cs typeface="+mn-cs"/>
              </a:defRPr>
            </a:lvl1pPr>
          </a:lstStyle>
          <a:p>
            <a:pPr>
              <a:defRPr/>
            </a:pPr>
            <a:endParaRPr lang="en-US"/>
          </a:p>
        </p:txBody>
      </p:sp>
      <p:sp>
        <p:nvSpPr>
          <p:cNvPr id="19461" name="Rectangle 5"/>
          <p:cNvSpPr>
            <a:spLocks noGrp="1" noChangeArrowheads="1"/>
          </p:cNvSpPr>
          <p:nvPr>
            <p:ph type="sldNum" sz="quarter" idx="3"/>
          </p:nvPr>
        </p:nvSpPr>
        <p:spPr bwMode="auto">
          <a:xfrm>
            <a:off x="5267654" y="6658968"/>
            <a:ext cx="4028747" cy="3514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b" anchorCtr="0" compatLnSpc="1">
            <a:prstTxWarp prst="textNoShape">
              <a:avLst/>
            </a:prstTxWarp>
          </a:bodyPr>
          <a:lstStyle>
            <a:lvl1pPr algn="r" defTabSz="934947">
              <a:lnSpc>
                <a:spcPct val="100000"/>
              </a:lnSpc>
              <a:spcBef>
                <a:spcPct val="0"/>
              </a:spcBef>
              <a:defRPr sz="1300" b="0">
                <a:solidFill>
                  <a:schemeClr val="tx1"/>
                </a:solidFill>
                <a:latin typeface="Times New Roman" charset="0"/>
              </a:defRPr>
            </a:lvl1pPr>
          </a:lstStyle>
          <a:p>
            <a:pPr>
              <a:defRPr/>
            </a:pPr>
            <a:fld id="{7E384AFC-46E0-1B4A-A1CA-CDE24CC5B4F9}" type="slidenum">
              <a:rPr lang="en-US"/>
              <a:pPr>
                <a:defRPr/>
              </a:pPr>
              <a:t>‹#›</a:t>
            </a:fld>
            <a:endParaRPr lang="en-US"/>
          </a:p>
        </p:txBody>
      </p:sp>
      <p:sp>
        <p:nvSpPr>
          <p:cNvPr id="3" name="Header Placeholder 2"/>
          <p:cNvSpPr>
            <a:spLocks noGrp="1"/>
          </p:cNvSpPr>
          <p:nvPr>
            <p:ph type="hdr" sz="quarter"/>
          </p:nvPr>
        </p:nvSpPr>
        <p:spPr>
          <a:xfrm>
            <a:off x="0" y="1"/>
            <a:ext cx="4028748" cy="349911"/>
          </a:xfrm>
          <a:prstGeom prst="rect">
            <a:avLst/>
          </a:prstGeom>
        </p:spPr>
        <p:txBody>
          <a:bodyPr vert="horz" lIns="88139" tIns="44070" rIns="88139" bIns="44070" rtlCol="0"/>
          <a:lstStyle>
            <a:lvl1pPr algn="l">
              <a:defRPr sz="1200"/>
            </a:lvl1pPr>
          </a:lstStyle>
          <a:p>
            <a:pPr>
              <a:defRPr/>
            </a:pPr>
            <a:endParaRPr lang="en-US"/>
          </a:p>
        </p:txBody>
      </p:sp>
      <p:sp>
        <p:nvSpPr>
          <p:cNvPr id="4" name="Date Placeholder 3"/>
          <p:cNvSpPr>
            <a:spLocks noGrp="1"/>
          </p:cNvSpPr>
          <p:nvPr>
            <p:ph type="dt" sz="quarter" idx="1"/>
          </p:nvPr>
        </p:nvSpPr>
        <p:spPr>
          <a:xfrm>
            <a:off x="5266115" y="1"/>
            <a:ext cx="4028748" cy="349911"/>
          </a:xfrm>
          <a:prstGeom prst="rect">
            <a:avLst/>
          </a:prstGeom>
        </p:spPr>
        <p:txBody>
          <a:bodyPr vert="horz" lIns="88139" tIns="44070" rIns="88139" bIns="44070" rtlCol="0"/>
          <a:lstStyle>
            <a:lvl1pPr algn="r">
              <a:defRPr sz="1200"/>
            </a:lvl1pPr>
          </a:lstStyle>
          <a:p>
            <a:pPr>
              <a:defRPr/>
            </a:pPr>
            <a:fld id="{A8B936BE-B680-9847-9D52-9DE333F9AA58}" type="datetimeFigureOut">
              <a:rPr lang="en-US"/>
              <a:pPr>
                <a:defRPr/>
              </a:pPr>
              <a:t>7/5/2024</a:t>
            </a:fld>
            <a:endParaRPr lang="en-US"/>
          </a:p>
        </p:txBody>
      </p:sp>
    </p:spTree>
    <p:extLst>
      <p:ext uri="{BB962C8B-B14F-4D97-AF65-F5344CB8AC3E}">
        <p14:creationId xmlns:p14="http://schemas.microsoft.com/office/powerpoint/2010/main" val="3028122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4028748" cy="3514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t" anchorCtr="0" compatLnSpc="1">
            <a:prstTxWarp prst="textNoShape">
              <a:avLst/>
            </a:prstTxWarp>
          </a:bodyPr>
          <a:lstStyle>
            <a:lvl1pPr algn="l" defTabSz="936386">
              <a:lnSpc>
                <a:spcPct val="100000"/>
              </a:lnSpc>
              <a:spcBef>
                <a:spcPct val="0"/>
              </a:spcBef>
              <a:defRPr sz="1300" b="0">
                <a:solidFill>
                  <a:schemeClr val="tx1"/>
                </a:solidFill>
                <a:latin typeface="Times New Roman" pitchFamily="18" charset="0"/>
                <a:ea typeface="ＭＳ Ｐゴシック" charset="-128"/>
                <a:cs typeface="+mn-cs"/>
              </a:defRPr>
            </a:lvl1pPr>
          </a:lstStyle>
          <a:p>
            <a:pPr>
              <a:defRPr/>
            </a:pPr>
            <a:endParaRPr lang="en-US"/>
          </a:p>
        </p:txBody>
      </p:sp>
      <p:sp>
        <p:nvSpPr>
          <p:cNvPr id="9219" name="Rectangle 3"/>
          <p:cNvSpPr>
            <a:spLocks noGrp="1" noChangeArrowheads="1"/>
          </p:cNvSpPr>
          <p:nvPr>
            <p:ph type="dt" idx="1"/>
          </p:nvPr>
        </p:nvSpPr>
        <p:spPr bwMode="auto">
          <a:xfrm>
            <a:off x="5267654" y="1"/>
            <a:ext cx="4028747" cy="3514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t" anchorCtr="0" compatLnSpc="1">
            <a:prstTxWarp prst="textNoShape">
              <a:avLst/>
            </a:prstTxWarp>
          </a:bodyPr>
          <a:lstStyle>
            <a:lvl1pPr algn="r" defTabSz="936386">
              <a:lnSpc>
                <a:spcPct val="100000"/>
              </a:lnSpc>
              <a:spcBef>
                <a:spcPct val="0"/>
              </a:spcBef>
              <a:defRPr sz="1300" b="0">
                <a:solidFill>
                  <a:schemeClr val="tx1"/>
                </a:solidFill>
                <a:latin typeface="Times New Roman" pitchFamily="18" charset="0"/>
                <a:ea typeface="ＭＳ Ｐゴシック" charset="-128"/>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2897188" y="528638"/>
            <a:ext cx="3506787" cy="26289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221" name="Rectangle 5"/>
          <p:cNvSpPr>
            <a:spLocks noGrp="1" noChangeArrowheads="1"/>
          </p:cNvSpPr>
          <p:nvPr>
            <p:ph type="body" sz="quarter" idx="3"/>
          </p:nvPr>
        </p:nvSpPr>
        <p:spPr bwMode="auto">
          <a:xfrm>
            <a:off x="1240443" y="3330245"/>
            <a:ext cx="6815515" cy="31522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6658968"/>
            <a:ext cx="4028748" cy="3514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b" anchorCtr="0" compatLnSpc="1">
            <a:prstTxWarp prst="textNoShape">
              <a:avLst/>
            </a:prstTxWarp>
          </a:bodyPr>
          <a:lstStyle>
            <a:lvl1pPr algn="l" defTabSz="936386">
              <a:lnSpc>
                <a:spcPct val="100000"/>
              </a:lnSpc>
              <a:spcBef>
                <a:spcPct val="0"/>
              </a:spcBef>
              <a:defRPr sz="1300" b="0">
                <a:solidFill>
                  <a:schemeClr val="tx1"/>
                </a:solidFill>
                <a:latin typeface="Times New Roman" pitchFamily="18" charset="0"/>
                <a:ea typeface="ＭＳ Ｐゴシック" charset="-128"/>
                <a:cs typeface="+mn-cs"/>
              </a:defRPr>
            </a:lvl1pPr>
          </a:lstStyle>
          <a:p>
            <a:pPr>
              <a:defRPr/>
            </a:pPr>
            <a:endParaRPr lang="en-US"/>
          </a:p>
        </p:txBody>
      </p:sp>
      <p:sp>
        <p:nvSpPr>
          <p:cNvPr id="9223" name="Rectangle 7"/>
          <p:cNvSpPr>
            <a:spLocks noGrp="1" noChangeArrowheads="1"/>
          </p:cNvSpPr>
          <p:nvPr>
            <p:ph type="sldNum" sz="quarter" idx="5"/>
          </p:nvPr>
        </p:nvSpPr>
        <p:spPr bwMode="auto">
          <a:xfrm>
            <a:off x="5267654" y="6658968"/>
            <a:ext cx="4028747" cy="3514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3317" tIns="46656" rIns="93317" bIns="46656" numCol="1" anchor="b" anchorCtr="0" compatLnSpc="1">
            <a:prstTxWarp prst="textNoShape">
              <a:avLst/>
            </a:prstTxWarp>
          </a:bodyPr>
          <a:lstStyle>
            <a:lvl1pPr algn="r" defTabSz="934947">
              <a:lnSpc>
                <a:spcPct val="100000"/>
              </a:lnSpc>
              <a:spcBef>
                <a:spcPct val="0"/>
              </a:spcBef>
              <a:defRPr sz="1300" b="0">
                <a:solidFill>
                  <a:schemeClr val="tx1"/>
                </a:solidFill>
                <a:latin typeface="Times New Roman" charset="0"/>
              </a:defRPr>
            </a:lvl1pPr>
          </a:lstStyle>
          <a:p>
            <a:pPr>
              <a:defRPr/>
            </a:pPr>
            <a:fld id="{7BDE47A8-2B70-8448-A10D-789AB73AA2D4}" type="slidenum">
              <a:rPr lang="en-US"/>
              <a:pPr>
                <a:defRPr/>
              </a:pPr>
              <a:t>‹#›</a:t>
            </a:fld>
            <a:endParaRPr lang="en-US"/>
          </a:p>
        </p:txBody>
      </p:sp>
    </p:spTree>
    <p:extLst>
      <p:ext uri="{BB962C8B-B14F-4D97-AF65-F5344CB8AC3E}">
        <p14:creationId xmlns:p14="http://schemas.microsoft.com/office/powerpoint/2010/main" val="40189427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ＭＳ Ｐゴシック" pitchFamily="-108" charset="-128"/>
      </a:defRPr>
    </a:lvl1pPr>
    <a:lvl2pPr marL="4572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ＭＳ Ｐゴシック" charset="0"/>
      </a:defRPr>
    </a:lvl3pPr>
    <a:lvl4pPr marL="13716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ＭＳ Ｐゴシック" charset="0"/>
      </a:defRPr>
    </a:lvl4pPr>
    <a:lvl5pPr marL="18288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BDE47A8-2B70-8448-A10D-789AB73AA2D4}" type="slidenum">
              <a:rPr lang="en-US" smtClean="0"/>
              <a:pPr>
                <a:defRPr/>
              </a:pPr>
              <a:t>7</a:t>
            </a:fld>
            <a:endParaRPr lang="en-US"/>
          </a:p>
        </p:txBody>
      </p:sp>
    </p:spTree>
    <p:extLst>
      <p:ext uri="{BB962C8B-B14F-4D97-AF65-F5344CB8AC3E}">
        <p14:creationId xmlns:p14="http://schemas.microsoft.com/office/powerpoint/2010/main" val="366988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BDE47A8-2B70-8448-A10D-789AB73AA2D4}" type="slidenum">
              <a:rPr lang="en-US" smtClean="0"/>
              <a:pPr>
                <a:defRPr/>
              </a:pPr>
              <a:t>8</a:t>
            </a:fld>
            <a:endParaRPr lang="en-US"/>
          </a:p>
        </p:txBody>
      </p:sp>
    </p:spTree>
    <p:extLst>
      <p:ext uri="{BB962C8B-B14F-4D97-AF65-F5344CB8AC3E}">
        <p14:creationId xmlns:p14="http://schemas.microsoft.com/office/powerpoint/2010/main" val="2680248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101341" y="4123265"/>
            <a:ext cx="5576993" cy="1498602"/>
          </a:xfrm>
          <a:prstGeom prst="rect">
            <a:avLst/>
          </a:prstGeom>
        </p:spPr>
        <p:txBody>
          <a:bodyPr vert="horz"/>
          <a:lstStyle>
            <a:lvl1pPr marL="0" indent="0">
              <a:lnSpc>
                <a:spcPct val="100000"/>
              </a:lnSpc>
              <a:spcBef>
                <a:spcPts val="450"/>
              </a:spcBef>
              <a:spcAft>
                <a:spcPts val="450"/>
              </a:spcAft>
              <a:buFontTx/>
              <a:buNone/>
              <a:defRPr sz="1800" i="1">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16702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mmes White">
    <p:spTree>
      <p:nvGrpSpPr>
        <p:cNvPr id="1" name=""/>
        <p:cNvGrpSpPr/>
        <p:nvPr/>
      </p:nvGrpSpPr>
      <p:grpSpPr>
        <a:xfrm>
          <a:off x="0" y="0"/>
          <a:ext cx="0" cy="0"/>
          <a:chOff x="0" y="0"/>
          <a:chExt cx="0" cy="0"/>
        </a:xfrm>
      </p:grpSpPr>
      <p:sp>
        <p:nvSpPr>
          <p:cNvPr id="17" name="Content Placeholder 2"/>
          <p:cNvSpPr>
            <a:spLocks noGrp="1"/>
          </p:cNvSpPr>
          <p:nvPr>
            <p:ph idx="1"/>
          </p:nvPr>
        </p:nvSpPr>
        <p:spPr>
          <a:xfrm>
            <a:off x="685801" y="1600199"/>
            <a:ext cx="8000059" cy="4572000"/>
          </a:xfrm>
          <a:prstGeom prst="rect">
            <a:avLst/>
          </a:prstGeom>
        </p:spPr>
        <p:txBody>
          <a:bodyPr lIns="0" tIns="0" rIns="0" bIns="0"/>
          <a:lstStyle>
            <a:lvl1pPr marL="0" indent="-171450">
              <a:lnSpc>
                <a:spcPct val="100000"/>
              </a:lnSpc>
              <a:spcBef>
                <a:spcPts val="450"/>
              </a:spcBef>
              <a:spcAft>
                <a:spcPts val="450"/>
              </a:spcAft>
              <a:buClr>
                <a:schemeClr val="tx2"/>
              </a:buClr>
              <a:buFont typeface="Arial"/>
              <a:buChar char="•"/>
              <a:defRPr sz="2100" b="1" u="none"/>
            </a:lvl1pPr>
            <a:lvl2pPr marL="557213" indent="-171450">
              <a:lnSpc>
                <a:spcPct val="100000"/>
              </a:lnSpc>
              <a:spcBef>
                <a:spcPts val="450"/>
              </a:spcBef>
              <a:spcAft>
                <a:spcPts val="450"/>
              </a:spcAft>
              <a:buClr>
                <a:schemeClr val="tx2"/>
              </a:buClr>
              <a:buFont typeface="Arial"/>
              <a:buChar char="•"/>
              <a:defRPr sz="1800" b="0"/>
            </a:lvl2pPr>
            <a:lvl3pPr marL="857250" indent="-171450">
              <a:lnSpc>
                <a:spcPct val="100000"/>
              </a:lnSpc>
              <a:spcBef>
                <a:spcPts val="450"/>
              </a:spcBef>
              <a:spcAft>
                <a:spcPts val="450"/>
              </a:spcAft>
              <a:buClr>
                <a:schemeClr val="tx2"/>
              </a:buClr>
              <a:buFont typeface="Arial"/>
              <a:buChar char="•"/>
              <a:defRPr sz="1500" b="0" i="1"/>
            </a:lvl3pPr>
            <a:lvl4pPr marL="1200150" indent="-171450">
              <a:lnSpc>
                <a:spcPct val="100000"/>
              </a:lnSpc>
              <a:spcBef>
                <a:spcPts val="450"/>
              </a:spcBef>
              <a:spcAft>
                <a:spcPts val="450"/>
              </a:spcAft>
              <a:buClr>
                <a:schemeClr val="tx2"/>
              </a:buClr>
              <a:buSzPct val="100000"/>
              <a:buFont typeface="Arial"/>
              <a:buChar char="•"/>
              <a:defRPr sz="1500" b="1" i="0"/>
            </a:lvl4pPr>
            <a:lvl5pPr marL="1543050" indent="-171450">
              <a:lnSpc>
                <a:spcPct val="100000"/>
              </a:lnSpc>
              <a:spcBef>
                <a:spcPts val="450"/>
              </a:spcBef>
              <a:spcAft>
                <a:spcPts val="450"/>
              </a:spcAft>
              <a:buClr>
                <a:schemeClr val="tx2"/>
              </a:buClr>
              <a:buSzPct val="100000"/>
              <a:buFont typeface="Arial"/>
              <a:buChar char="•"/>
              <a:defRPr sz="1500" b="0" i="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itle Placeholder 12"/>
          <p:cNvSpPr>
            <a:spLocks noGrp="1"/>
          </p:cNvSpPr>
          <p:nvPr>
            <p:ph type="title"/>
          </p:nvPr>
        </p:nvSpPr>
        <p:spPr>
          <a:xfrm>
            <a:off x="685800" y="493776"/>
            <a:ext cx="5943600" cy="557784"/>
          </a:xfrm>
          <a:prstGeom prst="rect">
            <a:avLst/>
          </a:prstGeom>
        </p:spPr>
        <p:txBody>
          <a:bodyPr vert="horz" wrap="none" lIns="0" tIns="0" rIns="0" bIns="0" rtlCol="0" anchor="ctr">
            <a:normAutofit/>
          </a:bodyPr>
          <a:lstStyle>
            <a:lvl1pPr algn="l">
              <a:defRPr sz="2700" b="0" i="1" kern="1200" spc="0">
                <a:solidFill>
                  <a:schemeClr val="tx2"/>
                </a:solidFill>
                <a:latin typeface="Calibri"/>
                <a:cs typeface="Calibri"/>
              </a:defRPr>
            </a:lvl1pPr>
          </a:lstStyle>
          <a:p>
            <a:r>
              <a:rPr lang="en-US" dirty="0"/>
              <a:t>Click to edit Master title style</a:t>
            </a:r>
          </a:p>
        </p:txBody>
      </p:sp>
    </p:spTree>
    <p:extLst>
      <p:ext uri="{BB962C8B-B14F-4D97-AF65-F5344CB8AC3E}">
        <p14:creationId xmlns:p14="http://schemas.microsoft.com/office/powerpoint/2010/main" val="295875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adient Warm">
    <p:spTree>
      <p:nvGrpSpPr>
        <p:cNvPr id="1" name=""/>
        <p:cNvGrpSpPr/>
        <p:nvPr/>
      </p:nvGrpSpPr>
      <p:grpSpPr>
        <a:xfrm>
          <a:off x="0" y="0"/>
          <a:ext cx="0" cy="0"/>
          <a:chOff x="0" y="0"/>
          <a:chExt cx="0" cy="0"/>
        </a:xfrm>
      </p:grpSpPr>
      <p:sp>
        <p:nvSpPr>
          <p:cNvPr id="3" name="Title Placeholder 12"/>
          <p:cNvSpPr txBox="1">
            <a:spLocks/>
          </p:cNvSpPr>
          <p:nvPr userDrawn="1"/>
        </p:nvSpPr>
        <p:spPr>
          <a:xfrm>
            <a:off x="685800" y="493776"/>
            <a:ext cx="5943600" cy="557784"/>
          </a:xfrm>
          <a:prstGeom prst="rect">
            <a:avLst/>
          </a:prstGeom>
        </p:spPr>
        <p:txBody>
          <a:bodyPr vert="horz" wrap="none" lIns="0" tIns="0" rIns="0" bIns="0" rtlCol="0" anchor="ctr">
            <a:normAutofit/>
          </a:bodyPr>
          <a:lstStyle>
            <a:lvl1pPr algn="ctr" defTabSz="457200" rtl="0" eaLnBrk="0" fontAlgn="base" hangingPunct="0">
              <a:spcBef>
                <a:spcPct val="0"/>
              </a:spcBef>
              <a:spcAft>
                <a:spcPct val="0"/>
              </a:spcAft>
              <a:defRPr sz="2400" b="0" i="1" kern="1200" spc="0">
                <a:solidFill>
                  <a:schemeClr val="tx2"/>
                </a:solidFill>
                <a:latin typeface="Calibri"/>
                <a:ea typeface="Geneva" charset="0"/>
                <a:cs typeface="Calibri"/>
              </a:defRPr>
            </a:lvl1pPr>
            <a:lvl2pPr algn="ctr" defTabSz="457200" rtl="0" eaLnBrk="0" fontAlgn="base" hangingPunct="0">
              <a:spcBef>
                <a:spcPct val="0"/>
              </a:spcBef>
              <a:spcAft>
                <a:spcPct val="0"/>
              </a:spcAft>
              <a:defRPr sz="4400">
                <a:solidFill>
                  <a:schemeClr val="tx1"/>
                </a:solidFill>
                <a:latin typeface="Calibri" charset="0"/>
                <a:ea typeface="Geneva" charset="0"/>
                <a:cs typeface="Geneva" charset="0"/>
              </a:defRPr>
            </a:lvl2pPr>
            <a:lvl3pPr algn="ctr" defTabSz="457200" rtl="0" eaLnBrk="0" fontAlgn="base" hangingPunct="0">
              <a:spcBef>
                <a:spcPct val="0"/>
              </a:spcBef>
              <a:spcAft>
                <a:spcPct val="0"/>
              </a:spcAft>
              <a:defRPr sz="4400">
                <a:solidFill>
                  <a:schemeClr val="tx1"/>
                </a:solidFill>
                <a:latin typeface="Calibri" charset="0"/>
                <a:ea typeface="Geneva" charset="0"/>
                <a:cs typeface="Geneva" charset="0"/>
              </a:defRPr>
            </a:lvl3pPr>
            <a:lvl4pPr algn="ctr" defTabSz="457200" rtl="0" eaLnBrk="0" fontAlgn="base" hangingPunct="0">
              <a:spcBef>
                <a:spcPct val="0"/>
              </a:spcBef>
              <a:spcAft>
                <a:spcPct val="0"/>
              </a:spcAft>
              <a:defRPr sz="4400">
                <a:solidFill>
                  <a:schemeClr val="tx1"/>
                </a:solidFill>
                <a:latin typeface="Calibri" charset="0"/>
                <a:ea typeface="Geneva" charset="0"/>
                <a:cs typeface="Geneva" charset="0"/>
              </a:defRPr>
            </a:lvl4pPr>
            <a:lvl5pPr algn="ctr" defTabSz="457200" rtl="0" eaLnBrk="0" fontAlgn="base" hangingPunct="0">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a:lstStyle>
          <a:p>
            <a:pPr algn="l"/>
            <a:r>
              <a:rPr lang="en-US" sz="1800" dirty="0">
                <a:solidFill>
                  <a:schemeClr val="bg2"/>
                </a:solidFill>
              </a:rPr>
              <a:t>Click to edit Master title style</a:t>
            </a:r>
          </a:p>
        </p:txBody>
      </p:sp>
      <p:sp>
        <p:nvSpPr>
          <p:cNvPr id="10" name="Text Placeholder 9"/>
          <p:cNvSpPr>
            <a:spLocks noGrp="1"/>
          </p:cNvSpPr>
          <p:nvPr>
            <p:ph type="body" sz="quarter" idx="10"/>
          </p:nvPr>
        </p:nvSpPr>
        <p:spPr>
          <a:xfrm>
            <a:off x="592664" y="2308862"/>
            <a:ext cx="7202595" cy="510539"/>
          </a:xfrm>
          <a:prstGeom prst="rect">
            <a:avLst/>
          </a:prstGeom>
        </p:spPr>
        <p:txBody>
          <a:bodyPr vert="horz"/>
          <a:lstStyle>
            <a:lvl1pPr marL="0" indent="0">
              <a:lnSpc>
                <a:spcPct val="100000"/>
              </a:lnSpc>
              <a:spcBef>
                <a:spcPts val="450"/>
              </a:spcBef>
              <a:spcAft>
                <a:spcPts val="450"/>
              </a:spcAft>
              <a:buFontTx/>
              <a:buNone/>
              <a:defRPr sz="2100" b="1" cap="all">
                <a:solidFill>
                  <a:schemeClr val="bg2"/>
                </a:solidFill>
              </a:defRPr>
            </a:lvl1pPr>
          </a:lstStyle>
          <a:p>
            <a:pPr lvl="0"/>
            <a:r>
              <a:rPr lang="en-US" dirty="0"/>
              <a:t>Click to edit Master text styles</a:t>
            </a:r>
          </a:p>
        </p:txBody>
      </p:sp>
      <p:sp>
        <p:nvSpPr>
          <p:cNvPr id="12" name="Text Placeholder 11"/>
          <p:cNvSpPr>
            <a:spLocks noGrp="1"/>
          </p:cNvSpPr>
          <p:nvPr>
            <p:ph type="body" sz="quarter" idx="11"/>
          </p:nvPr>
        </p:nvSpPr>
        <p:spPr>
          <a:xfrm>
            <a:off x="1041932" y="3055940"/>
            <a:ext cx="3961870" cy="1913996"/>
          </a:xfrm>
          <a:prstGeom prst="rect">
            <a:avLst/>
          </a:prstGeom>
        </p:spPr>
        <p:txBody>
          <a:bodyPr vert="horz"/>
          <a:lstStyle>
            <a:lvl1pPr marL="0" indent="0">
              <a:lnSpc>
                <a:spcPts val="1500"/>
              </a:lnSpc>
              <a:spcBef>
                <a:spcPts val="675"/>
              </a:spcBef>
              <a:buFontTx/>
              <a:buNone/>
              <a:defRPr sz="1800" i="1">
                <a:solidFill>
                  <a:schemeClr val="accent3"/>
                </a:solidFill>
              </a:defRPr>
            </a:lvl1pPr>
          </a:lstStyle>
          <a:p>
            <a:pPr lvl="0"/>
            <a:r>
              <a:rPr lang="en-US" dirty="0"/>
              <a:t>Click to edit Master text</a:t>
            </a:r>
          </a:p>
        </p:txBody>
      </p:sp>
    </p:spTree>
    <p:extLst>
      <p:ext uri="{BB962C8B-B14F-4D97-AF65-F5344CB8AC3E}">
        <p14:creationId xmlns:p14="http://schemas.microsoft.com/office/powerpoint/2010/main" val="99974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dient Cool">
    <p:spTree>
      <p:nvGrpSpPr>
        <p:cNvPr id="1" name=""/>
        <p:cNvGrpSpPr/>
        <p:nvPr/>
      </p:nvGrpSpPr>
      <p:grpSpPr>
        <a:xfrm>
          <a:off x="0" y="0"/>
          <a:ext cx="0" cy="0"/>
          <a:chOff x="0" y="0"/>
          <a:chExt cx="0" cy="0"/>
        </a:xfrm>
      </p:grpSpPr>
      <p:sp>
        <p:nvSpPr>
          <p:cNvPr id="11" name="Text Placeholder 10"/>
          <p:cNvSpPr>
            <a:spLocks noGrp="1"/>
          </p:cNvSpPr>
          <p:nvPr>
            <p:ph type="body" sz="quarter" idx="11"/>
          </p:nvPr>
        </p:nvSpPr>
        <p:spPr>
          <a:xfrm>
            <a:off x="592668" y="2472268"/>
            <a:ext cx="6410113" cy="1473200"/>
          </a:xfrm>
          <a:prstGeom prst="rect">
            <a:avLst/>
          </a:prstGeom>
        </p:spPr>
        <p:txBody>
          <a:bodyPr vert="horz"/>
          <a:lstStyle>
            <a:lvl1pPr marL="0" indent="0">
              <a:lnSpc>
                <a:spcPct val="100000"/>
              </a:lnSpc>
              <a:spcBef>
                <a:spcPts val="0"/>
              </a:spcBef>
              <a:buFontTx/>
              <a:buNone/>
              <a:defRPr sz="2100" b="1" kern="0" cap="all" spc="60">
                <a:solidFill>
                  <a:srgbClr val="FFFFFF"/>
                </a:solidFill>
              </a:defRPr>
            </a:lvl1pPr>
            <a:lvl2pPr marL="0" indent="0">
              <a:lnSpc>
                <a:spcPts val="1200"/>
              </a:lnSpc>
              <a:spcBef>
                <a:spcPts val="0"/>
              </a:spcBef>
              <a:buFontTx/>
              <a:buNone/>
              <a:defRPr sz="1800">
                <a:solidFill>
                  <a:srgbClr val="FFFFFF"/>
                </a:solidFill>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053530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5" name="Title Placeholder 2"/>
          <p:cNvSpPr txBox="1">
            <a:spLocks/>
          </p:cNvSpPr>
          <p:nvPr userDrawn="1"/>
        </p:nvSpPr>
        <p:spPr>
          <a:xfrm>
            <a:off x="80436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r>
              <a:rPr lang="en-US" sz="675" b="0" dirty="0">
                <a:solidFill>
                  <a:schemeClr val="accent1"/>
                </a:solidFill>
                <a:latin typeface="Arial"/>
                <a:cs typeface="Arial"/>
              </a:rPr>
              <a:t>/</a:t>
            </a:r>
            <a:endParaRPr sz="675" b="0" spc="38" dirty="0">
              <a:solidFill>
                <a:schemeClr val="accent1"/>
              </a:solidFill>
              <a:latin typeface="Arial"/>
              <a:cs typeface="Arial"/>
            </a:endParaRPr>
          </a:p>
        </p:txBody>
      </p:sp>
      <p:sp>
        <p:nvSpPr>
          <p:cNvPr id="6" name="Title Placeholder 2"/>
          <p:cNvSpPr txBox="1">
            <a:spLocks/>
          </p:cNvSpPr>
          <p:nvPr userDrawn="1"/>
        </p:nvSpPr>
        <p:spPr>
          <a:xfrm>
            <a:off x="83484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fld id="{6D034F1E-AA98-194D-A479-8413E0F226F6}" type="slidenum">
              <a:rPr sz="675" b="0">
                <a:solidFill>
                  <a:schemeClr val="accent1"/>
                </a:solidFill>
                <a:latin typeface="Arial"/>
                <a:cs typeface="Arial"/>
              </a:rPr>
              <a:pPr algn="r">
                <a:spcAft>
                  <a:spcPts val="450"/>
                </a:spcAft>
                <a:defRPr/>
              </a:pPr>
              <a:t>‹#›</a:t>
            </a:fld>
            <a:endParaRPr sz="675" b="0" spc="38" dirty="0">
              <a:solidFill>
                <a:schemeClr val="accent1"/>
              </a:solidFill>
              <a:latin typeface="Arial"/>
              <a:cs typeface="Arial"/>
            </a:endParaRPr>
          </a:p>
        </p:txBody>
      </p:sp>
      <p:sp>
        <p:nvSpPr>
          <p:cNvPr id="9" name="Rectangle 8"/>
          <p:cNvSpPr/>
          <p:nvPr userDrawn="1"/>
        </p:nvSpPr>
        <p:spPr bwMode="auto">
          <a:xfrm>
            <a:off x="457200" y="6400800"/>
            <a:ext cx="8229600" cy="38100"/>
          </a:xfrm>
          <a:prstGeom prst="rect">
            <a:avLst/>
          </a:prstGeom>
          <a:solidFill>
            <a:srgbClr val="EAEBEB"/>
          </a:solidFill>
          <a:ln w="57150" cap="flat" cmpd="thickThin"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257175" marR="0" indent="-257175" algn="ctr" defTabSz="685800" rtl="0" eaLnBrk="1" fontAlgn="base" latinLnBrk="0" hangingPunct="1">
              <a:lnSpc>
                <a:spcPct val="80000"/>
              </a:lnSpc>
              <a:spcBef>
                <a:spcPct val="20000"/>
              </a:spcBef>
              <a:spcAft>
                <a:spcPct val="0"/>
              </a:spcAft>
              <a:buClrTx/>
              <a:buSzTx/>
              <a:buFontTx/>
              <a:buNone/>
              <a:tabLst/>
            </a:pPr>
            <a:endParaRPr kumimoji="0" lang="en-US" sz="1800" b="1" i="0" u="none" strike="noStrike" cap="none" normalizeH="0" baseline="0" dirty="0">
              <a:ln>
                <a:noFill/>
              </a:ln>
              <a:solidFill>
                <a:schemeClr val="bg1"/>
              </a:solidFill>
              <a:effectLst/>
              <a:latin typeface="Garamond" pitchFamily="-108" charset="0"/>
            </a:endParaRPr>
          </a:p>
        </p:txBody>
      </p:sp>
      <p:pic>
        <p:nvPicPr>
          <p:cNvPr id="8" name="Picture 7" descr="emmes_lockup_rgb.png">
            <a:extLst>
              <a:ext uri="{FF2B5EF4-FFF2-40B4-BE49-F238E27FC236}">
                <a16:creationId xmlns:a16="http://schemas.microsoft.com/office/drawing/2014/main" id="{24D8D4FC-48F4-49FE-8501-2C9F698FC26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926402" y="239129"/>
            <a:ext cx="1873214" cy="759692"/>
          </a:xfrm>
          <a:prstGeom prst="rect">
            <a:avLst/>
          </a:prstGeom>
        </p:spPr>
      </p:pic>
    </p:spTree>
    <p:extLst>
      <p:ext uri="{BB962C8B-B14F-4D97-AF65-F5344CB8AC3E}">
        <p14:creationId xmlns:p14="http://schemas.microsoft.com/office/powerpoint/2010/main" val="3524001839"/>
      </p:ext>
    </p:extLst>
  </p:cSld>
  <p:clrMap bg1="lt1" tx1="dk1" bg2="lt2" tx2="dk2" accent1="accent1" accent2="accent2" accent3="accent3" accent4="accent4" accent5="accent5" accent6="accent6" hlink="hlink" folHlink="folHlink"/>
  <p:sldLayoutIdLst>
    <p:sldLayoutId id="2147483671" r:id="rId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1" name="Rectangle 10"/>
          <p:cNvSpPr/>
          <p:nvPr userDrawn="1"/>
        </p:nvSpPr>
        <p:spPr bwMode="auto">
          <a:xfrm>
            <a:off x="457200" y="6400800"/>
            <a:ext cx="8229600" cy="38100"/>
          </a:xfrm>
          <a:prstGeom prst="rect">
            <a:avLst/>
          </a:prstGeom>
          <a:solidFill>
            <a:srgbClr val="EAEBEB"/>
          </a:solidFill>
          <a:ln w="57150" cap="flat" cmpd="thickThin"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257175" marR="0" indent="-257175" algn="ctr" defTabSz="685800" rtl="0" eaLnBrk="1" fontAlgn="base" latinLnBrk="0" hangingPunct="1">
              <a:lnSpc>
                <a:spcPct val="80000"/>
              </a:lnSpc>
              <a:spcBef>
                <a:spcPct val="20000"/>
              </a:spcBef>
              <a:spcAft>
                <a:spcPct val="0"/>
              </a:spcAft>
              <a:buClrTx/>
              <a:buSzTx/>
              <a:buFontTx/>
              <a:buNone/>
              <a:tabLst/>
            </a:pPr>
            <a:endParaRPr kumimoji="0" lang="en-US" sz="1800" b="1" i="0" u="none" strike="noStrike" cap="none" normalizeH="0" baseline="0" dirty="0">
              <a:ln>
                <a:noFill/>
              </a:ln>
              <a:solidFill>
                <a:schemeClr val="bg1"/>
              </a:solidFill>
              <a:effectLst/>
              <a:latin typeface="Garamond" pitchFamily="-108" charset="0"/>
            </a:endParaRPr>
          </a:p>
        </p:txBody>
      </p:sp>
      <p:sp>
        <p:nvSpPr>
          <p:cNvPr id="15" name="Title Placeholder 2"/>
          <p:cNvSpPr txBox="1">
            <a:spLocks/>
          </p:cNvSpPr>
          <p:nvPr userDrawn="1"/>
        </p:nvSpPr>
        <p:spPr>
          <a:xfrm>
            <a:off x="80436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r>
              <a:rPr lang="en-US" sz="675" b="0" dirty="0">
                <a:solidFill>
                  <a:schemeClr val="accent1"/>
                </a:solidFill>
                <a:latin typeface="Arial"/>
                <a:cs typeface="Arial"/>
              </a:rPr>
              <a:t>/</a:t>
            </a:r>
            <a:endParaRPr sz="675" b="0" spc="38" dirty="0">
              <a:solidFill>
                <a:schemeClr val="accent1"/>
              </a:solidFill>
              <a:latin typeface="Arial"/>
              <a:cs typeface="Arial"/>
            </a:endParaRPr>
          </a:p>
        </p:txBody>
      </p:sp>
      <p:sp>
        <p:nvSpPr>
          <p:cNvPr id="16" name="Title Placeholder 2"/>
          <p:cNvSpPr txBox="1">
            <a:spLocks/>
          </p:cNvSpPr>
          <p:nvPr userDrawn="1"/>
        </p:nvSpPr>
        <p:spPr>
          <a:xfrm>
            <a:off x="83484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fld id="{6D034F1E-AA98-194D-A479-8413E0F226F6}" type="slidenum">
              <a:rPr sz="675" b="0">
                <a:solidFill>
                  <a:schemeClr val="accent1"/>
                </a:solidFill>
                <a:latin typeface="Arial"/>
                <a:cs typeface="Arial"/>
              </a:rPr>
              <a:pPr algn="r">
                <a:spcAft>
                  <a:spcPts val="450"/>
                </a:spcAft>
                <a:defRPr/>
              </a:pPr>
              <a:t>‹#›</a:t>
            </a:fld>
            <a:endParaRPr sz="675" b="0" spc="38" dirty="0">
              <a:solidFill>
                <a:schemeClr val="accent1"/>
              </a:solidFill>
              <a:latin typeface="Arial"/>
              <a:cs typeface="Arial"/>
            </a:endParaRPr>
          </a:p>
        </p:txBody>
      </p:sp>
      <p:sp>
        <p:nvSpPr>
          <p:cNvPr id="13" name="Rectangle 12"/>
          <p:cNvSpPr/>
          <p:nvPr userDrawn="1"/>
        </p:nvSpPr>
        <p:spPr bwMode="auto">
          <a:xfrm>
            <a:off x="457200" y="1143000"/>
            <a:ext cx="8229600" cy="12700"/>
          </a:xfrm>
          <a:prstGeom prst="rect">
            <a:avLst/>
          </a:prstGeom>
          <a:solidFill>
            <a:srgbClr val="EAEBEB"/>
          </a:solidFill>
          <a:ln w="57150" cap="flat" cmpd="thickThin"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257175" marR="0" indent="-257175" algn="ctr" defTabSz="685800" rtl="0" eaLnBrk="1" fontAlgn="base" latinLnBrk="0" hangingPunct="1">
              <a:lnSpc>
                <a:spcPct val="80000"/>
              </a:lnSpc>
              <a:spcBef>
                <a:spcPct val="20000"/>
              </a:spcBef>
              <a:spcAft>
                <a:spcPct val="0"/>
              </a:spcAft>
              <a:buClrTx/>
              <a:buSzTx/>
              <a:buFontTx/>
              <a:buNone/>
              <a:tabLst/>
            </a:pPr>
            <a:endParaRPr kumimoji="0" lang="en-US" sz="1800" b="1" i="0" u="none" strike="noStrike" cap="none" normalizeH="0" baseline="0" dirty="0">
              <a:ln>
                <a:noFill/>
              </a:ln>
              <a:solidFill>
                <a:schemeClr val="bg1"/>
              </a:solidFill>
              <a:effectLst/>
              <a:latin typeface="Garamond" pitchFamily="-108" charset="0"/>
            </a:endParaRPr>
          </a:p>
        </p:txBody>
      </p:sp>
      <p:pic>
        <p:nvPicPr>
          <p:cNvPr id="7" name="Picture 6" descr="emmes_lockup_rgb.jpg">
            <a:extLst>
              <a:ext uri="{FF2B5EF4-FFF2-40B4-BE49-F238E27FC236}">
                <a16:creationId xmlns:a16="http://schemas.microsoft.com/office/drawing/2014/main" id="{11203573-80F9-4DFE-B1E6-0A76B498B8F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78174" y="237037"/>
            <a:ext cx="1828800" cy="741680"/>
          </a:xfrm>
          <a:prstGeom prst="rect">
            <a:avLst/>
          </a:prstGeom>
        </p:spPr>
      </p:pic>
    </p:spTree>
    <p:extLst>
      <p:ext uri="{BB962C8B-B14F-4D97-AF65-F5344CB8AC3E}">
        <p14:creationId xmlns:p14="http://schemas.microsoft.com/office/powerpoint/2010/main" val="3877239879"/>
      </p:ext>
    </p:extLst>
  </p:cSld>
  <p:clrMap bg1="lt1" tx1="dk1" bg2="lt2" tx2="dk2" accent1="accent1" accent2="accent2" accent3="accent3" accent4="accent4" accent5="accent5" accent6="accent6" hlink="hlink" folHlink="folHlink"/>
  <p:sldLayoutIdLst>
    <p:sldLayoutId id="2147483674" r:id="rId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5" name="Rectangle 4"/>
          <p:cNvSpPr/>
          <p:nvPr userDrawn="1"/>
        </p:nvSpPr>
        <p:spPr bwMode="auto">
          <a:xfrm>
            <a:off x="0" y="1143000"/>
            <a:ext cx="9144000" cy="5257800"/>
          </a:xfrm>
          <a:prstGeom prst="rect">
            <a:avLst/>
          </a:prstGeom>
          <a:gradFill flip="none" rotWithShape="1">
            <a:gsLst>
              <a:gs pos="4000">
                <a:srgbClr val="D33020"/>
              </a:gs>
              <a:gs pos="97000">
                <a:srgbClr val="F2B027"/>
              </a:gs>
              <a:gs pos="50000">
                <a:srgbClr val="DF6421"/>
              </a:gs>
            </a:gsLst>
            <a:lin ang="5400000" scaled="0"/>
            <a:tileRect/>
          </a:gradFill>
          <a:ln w="57150" cap="flat" cmpd="thickThin"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257175" marR="0" indent="-257175" algn="ctr" defTabSz="685800" rtl="0" eaLnBrk="1" fontAlgn="base" latinLnBrk="0" hangingPunct="1">
              <a:lnSpc>
                <a:spcPct val="80000"/>
              </a:lnSpc>
              <a:spcBef>
                <a:spcPct val="20000"/>
              </a:spcBef>
              <a:spcAft>
                <a:spcPct val="0"/>
              </a:spcAft>
              <a:buClrTx/>
              <a:buSzTx/>
              <a:buFontTx/>
              <a:buNone/>
              <a:tabLst/>
            </a:pPr>
            <a:endParaRPr kumimoji="0" lang="en-US" sz="1800" b="1" i="0" u="none" strike="noStrike" cap="none" normalizeH="0" baseline="0" dirty="0">
              <a:ln>
                <a:noFill/>
              </a:ln>
              <a:solidFill>
                <a:schemeClr val="bg1"/>
              </a:solidFill>
              <a:effectLst/>
              <a:latin typeface="Garamond" pitchFamily="-108" charset="0"/>
            </a:endParaRPr>
          </a:p>
        </p:txBody>
      </p:sp>
      <p:sp>
        <p:nvSpPr>
          <p:cNvPr id="24" name="Title Placeholder 2"/>
          <p:cNvSpPr txBox="1">
            <a:spLocks/>
          </p:cNvSpPr>
          <p:nvPr userDrawn="1"/>
        </p:nvSpPr>
        <p:spPr>
          <a:xfrm>
            <a:off x="80436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r>
              <a:rPr lang="en-US" sz="675" b="0" dirty="0">
                <a:solidFill>
                  <a:schemeClr val="accent1"/>
                </a:solidFill>
                <a:latin typeface="Arial"/>
                <a:cs typeface="Arial"/>
              </a:rPr>
              <a:t>/</a:t>
            </a:r>
            <a:endParaRPr sz="675" b="0" spc="38" dirty="0">
              <a:solidFill>
                <a:schemeClr val="accent1"/>
              </a:solidFill>
              <a:latin typeface="Arial"/>
              <a:cs typeface="Arial"/>
            </a:endParaRPr>
          </a:p>
        </p:txBody>
      </p:sp>
      <p:sp>
        <p:nvSpPr>
          <p:cNvPr id="25" name="Title Placeholder 2"/>
          <p:cNvSpPr txBox="1">
            <a:spLocks/>
          </p:cNvSpPr>
          <p:nvPr userDrawn="1"/>
        </p:nvSpPr>
        <p:spPr>
          <a:xfrm>
            <a:off x="83484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fld id="{6D034F1E-AA98-194D-A479-8413E0F226F6}" type="slidenum">
              <a:rPr sz="675" b="0">
                <a:solidFill>
                  <a:schemeClr val="accent1"/>
                </a:solidFill>
                <a:latin typeface="Arial"/>
                <a:cs typeface="Arial"/>
              </a:rPr>
              <a:pPr algn="r">
                <a:spcAft>
                  <a:spcPts val="450"/>
                </a:spcAft>
                <a:defRPr/>
              </a:pPr>
              <a:t>‹#›</a:t>
            </a:fld>
            <a:endParaRPr sz="675" b="0" spc="38" dirty="0">
              <a:solidFill>
                <a:schemeClr val="accent1"/>
              </a:solidFill>
              <a:latin typeface="Arial"/>
              <a:cs typeface="Arial"/>
            </a:endParaRPr>
          </a:p>
        </p:txBody>
      </p:sp>
      <p:pic>
        <p:nvPicPr>
          <p:cNvPr id="6" name="Picture 5" descr="emmes_lockup_rgb.jpg">
            <a:extLst>
              <a:ext uri="{FF2B5EF4-FFF2-40B4-BE49-F238E27FC236}">
                <a16:creationId xmlns:a16="http://schemas.microsoft.com/office/drawing/2014/main" id="{D8B05FEE-891B-4D48-BDE4-7FB7ABA8D65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78174" y="237037"/>
            <a:ext cx="1828800" cy="741680"/>
          </a:xfrm>
          <a:prstGeom prst="rect">
            <a:avLst/>
          </a:prstGeom>
        </p:spPr>
      </p:pic>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342900" rtl="0" eaLnBrk="0" fontAlgn="base" hangingPunct="0">
        <a:spcBef>
          <a:spcPct val="0"/>
        </a:spcBef>
        <a:spcAft>
          <a:spcPct val="0"/>
        </a:spcAft>
        <a:defRPr sz="3300" kern="1200">
          <a:solidFill>
            <a:schemeClr val="tx1"/>
          </a:solidFill>
          <a:latin typeface="+mj-lt"/>
          <a:ea typeface="Geneva" charset="0"/>
          <a:cs typeface="Geneva" charset="0"/>
        </a:defRPr>
      </a:lvl1pPr>
      <a:lvl2pPr algn="ctr" defTabSz="342900" rtl="0" eaLnBrk="0" fontAlgn="base" hangingPunct="0">
        <a:spcBef>
          <a:spcPct val="0"/>
        </a:spcBef>
        <a:spcAft>
          <a:spcPct val="0"/>
        </a:spcAft>
        <a:defRPr sz="3300">
          <a:solidFill>
            <a:schemeClr val="tx1"/>
          </a:solidFill>
          <a:latin typeface="Calibri" charset="0"/>
          <a:ea typeface="Geneva" charset="0"/>
          <a:cs typeface="Geneva" charset="0"/>
        </a:defRPr>
      </a:lvl2pPr>
      <a:lvl3pPr algn="ctr" defTabSz="342900" rtl="0" eaLnBrk="0" fontAlgn="base" hangingPunct="0">
        <a:spcBef>
          <a:spcPct val="0"/>
        </a:spcBef>
        <a:spcAft>
          <a:spcPct val="0"/>
        </a:spcAft>
        <a:defRPr sz="3300">
          <a:solidFill>
            <a:schemeClr val="tx1"/>
          </a:solidFill>
          <a:latin typeface="Calibri" charset="0"/>
          <a:ea typeface="Geneva" charset="0"/>
          <a:cs typeface="Geneva" charset="0"/>
        </a:defRPr>
      </a:lvl3pPr>
      <a:lvl4pPr algn="ctr" defTabSz="342900" rtl="0" eaLnBrk="0" fontAlgn="base" hangingPunct="0">
        <a:spcBef>
          <a:spcPct val="0"/>
        </a:spcBef>
        <a:spcAft>
          <a:spcPct val="0"/>
        </a:spcAft>
        <a:defRPr sz="3300">
          <a:solidFill>
            <a:schemeClr val="tx1"/>
          </a:solidFill>
          <a:latin typeface="Calibri" charset="0"/>
          <a:ea typeface="Geneva" charset="0"/>
          <a:cs typeface="Geneva" charset="0"/>
        </a:defRPr>
      </a:lvl4pPr>
      <a:lvl5pPr algn="ctr" defTabSz="342900" rtl="0" eaLnBrk="0" fontAlgn="base" hangingPunct="0">
        <a:spcBef>
          <a:spcPct val="0"/>
        </a:spcBef>
        <a:spcAft>
          <a:spcPct val="0"/>
        </a:spcAft>
        <a:defRPr sz="3300">
          <a:solidFill>
            <a:schemeClr val="tx1"/>
          </a:solidFill>
          <a:latin typeface="Calibri" charset="0"/>
          <a:ea typeface="Geneva" charset="0"/>
          <a:cs typeface="Geneva" charset="0"/>
        </a:defRPr>
      </a:lvl5pPr>
      <a:lvl6pPr marL="342900" algn="ctr" defTabSz="342900" rtl="0" fontAlgn="base">
        <a:spcBef>
          <a:spcPct val="0"/>
        </a:spcBef>
        <a:spcAft>
          <a:spcPct val="0"/>
        </a:spcAft>
        <a:defRPr sz="3300">
          <a:solidFill>
            <a:schemeClr val="tx1"/>
          </a:solidFill>
          <a:latin typeface="Calibri" charset="0"/>
          <a:ea typeface="Geneva" charset="0"/>
          <a:cs typeface="Geneva" charset="0"/>
        </a:defRPr>
      </a:lvl6pPr>
      <a:lvl7pPr marL="685800" algn="ctr" defTabSz="342900" rtl="0" fontAlgn="base">
        <a:spcBef>
          <a:spcPct val="0"/>
        </a:spcBef>
        <a:spcAft>
          <a:spcPct val="0"/>
        </a:spcAft>
        <a:defRPr sz="3300">
          <a:solidFill>
            <a:schemeClr val="tx1"/>
          </a:solidFill>
          <a:latin typeface="Calibri" charset="0"/>
          <a:ea typeface="Geneva" charset="0"/>
          <a:cs typeface="Geneva" charset="0"/>
        </a:defRPr>
      </a:lvl7pPr>
      <a:lvl8pPr marL="1028700" algn="ctr" defTabSz="342900" rtl="0" fontAlgn="base">
        <a:spcBef>
          <a:spcPct val="0"/>
        </a:spcBef>
        <a:spcAft>
          <a:spcPct val="0"/>
        </a:spcAft>
        <a:defRPr sz="3300">
          <a:solidFill>
            <a:schemeClr val="tx1"/>
          </a:solidFill>
          <a:latin typeface="Calibri" charset="0"/>
          <a:ea typeface="Geneva" charset="0"/>
          <a:cs typeface="Geneva" charset="0"/>
        </a:defRPr>
      </a:lvl8pPr>
      <a:lvl9pPr marL="1371600" algn="ctr" defTabSz="342900" rtl="0" fontAlgn="base">
        <a:spcBef>
          <a:spcPct val="0"/>
        </a:spcBef>
        <a:spcAft>
          <a:spcPct val="0"/>
        </a:spcAft>
        <a:defRPr sz="3300">
          <a:solidFill>
            <a:schemeClr val="tx1"/>
          </a:solidFill>
          <a:latin typeface="Calibri" charset="0"/>
          <a:ea typeface="Geneva" charset="0"/>
          <a:cs typeface="Geneva" charset="0"/>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mn-lt"/>
          <a:ea typeface="Geneva" charset="0"/>
          <a:cs typeface="Geneva" charset="0"/>
        </a:defRPr>
      </a:lvl1pPr>
      <a:lvl2pPr marL="557213" indent="-214313" algn="l" defTabSz="342900" rtl="0" eaLnBrk="0" fontAlgn="base" hangingPunct="0">
        <a:spcBef>
          <a:spcPct val="20000"/>
        </a:spcBef>
        <a:spcAft>
          <a:spcPct val="0"/>
        </a:spcAft>
        <a:buFont typeface="Arial" charset="0"/>
        <a:buChar char="–"/>
        <a:defRPr sz="2100" kern="1200">
          <a:solidFill>
            <a:schemeClr val="tx1"/>
          </a:solidFill>
          <a:latin typeface="+mn-lt"/>
          <a:ea typeface="Geneva" charset="0"/>
          <a:cs typeface="+mn-cs"/>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mn-lt"/>
          <a:ea typeface="Geneva" charset="0"/>
          <a:cs typeface="+mn-cs"/>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Geneva" charset="0"/>
          <a:cs typeface="+mn-cs"/>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Geneva"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8" name="Rectangle 7"/>
          <p:cNvSpPr/>
          <p:nvPr userDrawn="1"/>
        </p:nvSpPr>
        <p:spPr bwMode="auto">
          <a:xfrm>
            <a:off x="0" y="1143000"/>
            <a:ext cx="9144000" cy="5257800"/>
          </a:xfrm>
          <a:prstGeom prst="rect">
            <a:avLst/>
          </a:prstGeom>
          <a:gradFill flip="none" rotWithShape="1">
            <a:gsLst>
              <a:gs pos="4000">
                <a:schemeClr val="tx1"/>
              </a:gs>
              <a:gs pos="97000">
                <a:schemeClr val="accent2"/>
              </a:gs>
            </a:gsLst>
            <a:lin ang="5400000" scaled="0"/>
            <a:tileRect/>
          </a:gradFill>
          <a:ln w="57150" cap="flat" cmpd="thickThin"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257175" marR="0" indent="-257175" algn="ctr" defTabSz="685800" rtl="0" eaLnBrk="1" fontAlgn="base" latinLnBrk="0" hangingPunct="1">
              <a:lnSpc>
                <a:spcPct val="80000"/>
              </a:lnSpc>
              <a:spcBef>
                <a:spcPct val="20000"/>
              </a:spcBef>
              <a:spcAft>
                <a:spcPct val="0"/>
              </a:spcAft>
              <a:buClrTx/>
              <a:buSzTx/>
              <a:buFontTx/>
              <a:buNone/>
              <a:tabLst/>
            </a:pPr>
            <a:endParaRPr kumimoji="0" lang="en-US" sz="1800" b="1" i="0" u="none" strike="noStrike" cap="none" normalizeH="0" baseline="0" dirty="0">
              <a:ln>
                <a:noFill/>
              </a:ln>
              <a:solidFill>
                <a:schemeClr val="bg1"/>
              </a:solidFill>
              <a:effectLst/>
              <a:latin typeface="Garamond" pitchFamily="-108" charset="0"/>
            </a:endParaRPr>
          </a:p>
        </p:txBody>
      </p:sp>
      <p:sp>
        <p:nvSpPr>
          <p:cNvPr id="16" name="Title Placeholder 2"/>
          <p:cNvSpPr txBox="1">
            <a:spLocks/>
          </p:cNvSpPr>
          <p:nvPr userDrawn="1"/>
        </p:nvSpPr>
        <p:spPr>
          <a:xfrm>
            <a:off x="80436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r>
              <a:rPr lang="en-US" sz="675" b="0" dirty="0">
                <a:solidFill>
                  <a:schemeClr val="accent1"/>
                </a:solidFill>
                <a:latin typeface="Arial"/>
                <a:cs typeface="Arial"/>
              </a:rPr>
              <a:t>/</a:t>
            </a:r>
            <a:endParaRPr sz="675" b="0" spc="38" dirty="0">
              <a:solidFill>
                <a:schemeClr val="accent1"/>
              </a:solidFill>
              <a:latin typeface="Arial"/>
              <a:cs typeface="Arial"/>
            </a:endParaRPr>
          </a:p>
        </p:txBody>
      </p:sp>
      <p:sp>
        <p:nvSpPr>
          <p:cNvPr id="17" name="Title Placeholder 2"/>
          <p:cNvSpPr txBox="1">
            <a:spLocks/>
          </p:cNvSpPr>
          <p:nvPr userDrawn="1"/>
        </p:nvSpPr>
        <p:spPr>
          <a:xfrm>
            <a:off x="8348472" y="6522720"/>
            <a:ext cx="347472" cy="228600"/>
          </a:xfrm>
          <a:prstGeom prst="rect">
            <a:avLst/>
          </a:prstGeom>
        </p:spPr>
        <p:txBody>
          <a:bodyPr lIns="0" tIns="0" rIns="0" bIns="0" anchor="ctr">
            <a:normAutofit/>
          </a:bodyPr>
          <a:lstStyle>
            <a:lvl1pPr algn="l" rtl="0" eaLnBrk="0" fontAlgn="base" hangingPunct="0">
              <a:spcBef>
                <a:spcPct val="0"/>
              </a:spcBef>
              <a:spcAft>
                <a:spcPct val="0"/>
              </a:spcAft>
              <a:defRPr lang="en-US" sz="2400" b="0" u="none" strike="noStrike" kern="0" spc="80" dirty="0" smtClean="0">
                <a:solidFill>
                  <a:srgbClr val="002B5E"/>
                </a:solidFill>
                <a:latin typeface="Corporate S SC Demi"/>
                <a:ea typeface="ＭＳ Ｐゴシック" pitchFamily="-108" charset="-128"/>
                <a:cs typeface="CorpoSDem"/>
              </a:defRPr>
            </a:lvl1pPr>
            <a:lvl2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2400" b="1">
                <a:solidFill>
                  <a:srgbClr val="00406E"/>
                </a:solidFill>
                <a:latin typeface="Garamond" pitchFamily="-108" charset="0"/>
                <a:ea typeface="ＭＳ Ｐゴシック" pitchFamily="-108" charset="-128"/>
                <a:cs typeface="ＭＳ Ｐゴシック" pitchFamily="-108" charset="-128"/>
              </a:defRPr>
            </a:lvl5pPr>
            <a:lvl6pPr marL="457200" algn="l" rtl="0" fontAlgn="base">
              <a:spcBef>
                <a:spcPct val="0"/>
              </a:spcBef>
              <a:spcAft>
                <a:spcPct val="0"/>
              </a:spcAft>
              <a:defRPr sz="2400" b="1">
                <a:solidFill>
                  <a:schemeClr val="bg1"/>
                </a:solidFill>
                <a:latin typeface="Garamond" pitchFamily="-108" charset="0"/>
              </a:defRPr>
            </a:lvl6pPr>
            <a:lvl7pPr marL="914400" algn="l" rtl="0" fontAlgn="base">
              <a:spcBef>
                <a:spcPct val="0"/>
              </a:spcBef>
              <a:spcAft>
                <a:spcPct val="0"/>
              </a:spcAft>
              <a:defRPr sz="2400" b="1">
                <a:solidFill>
                  <a:schemeClr val="bg1"/>
                </a:solidFill>
                <a:latin typeface="Garamond" pitchFamily="-108" charset="0"/>
              </a:defRPr>
            </a:lvl7pPr>
            <a:lvl8pPr marL="1371600" algn="l" rtl="0" fontAlgn="base">
              <a:spcBef>
                <a:spcPct val="0"/>
              </a:spcBef>
              <a:spcAft>
                <a:spcPct val="0"/>
              </a:spcAft>
              <a:defRPr sz="2400" b="1">
                <a:solidFill>
                  <a:schemeClr val="bg1"/>
                </a:solidFill>
                <a:latin typeface="Garamond" pitchFamily="-108" charset="0"/>
              </a:defRPr>
            </a:lvl8pPr>
            <a:lvl9pPr marL="1828800" algn="l" rtl="0" fontAlgn="base">
              <a:spcBef>
                <a:spcPct val="0"/>
              </a:spcBef>
              <a:spcAft>
                <a:spcPct val="0"/>
              </a:spcAft>
              <a:defRPr sz="2400" b="1">
                <a:solidFill>
                  <a:schemeClr val="bg1"/>
                </a:solidFill>
                <a:latin typeface="Garamond" pitchFamily="-108" charset="0"/>
              </a:defRPr>
            </a:lvl9pPr>
          </a:lstStyle>
          <a:p>
            <a:pPr algn="r">
              <a:spcAft>
                <a:spcPts val="450"/>
              </a:spcAft>
              <a:defRPr/>
            </a:pPr>
            <a:fld id="{6D034F1E-AA98-194D-A479-8413E0F226F6}" type="slidenum">
              <a:rPr sz="675" b="0">
                <a:solidFill>
                  <a:schemeClr val="accent1"/>
                </a:solidFill>
                <a:latin typeface="Arial"/>
                <a:cs typeface="Arial"/>
              </a:rPr>
              <a:pPr algn="r">
                <a:spcAft>
                  <a:spcPts val="450"/>
                </a:spcAft>
                <a:defRPr/>
              </a:pPr>
              <a:t>‹#›</a:t>
            </a:fld>
            <a:endParaRPr sz="675" b="0" spc="38" dirty="0">
              <a:solidFill>
                <a:schemeClr val="accent1"/>
              </a:solidFill>
              <a:latin typeface="Arial"/>
              <a:cs typeface="Arial"/>
            </a:endParaRPr>
          </a:p>
        </p:txBody>
      </p:sp>
      <p:pic>
        <p:nvPicPr>
          <p:cNvPr id="6" name="Picture 5" descr="emmes_lockup_rgb.jpg">
            <a:extLst>
              <a:ext uri="{FF2B5EF4-FFF2-40B4-BE49-F238E27FC236}">
                <a16:creationId xmlns:a16="http://schemas.microsoft.com/office/drawing/2014/main" id="{86DEA7EA-98B2-4636-95D2-7C9803A655F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78174" y="237037"/>
            <a:ext cx="1828800" cy="741680"/>
          </a:xfrm>
          <a:prstGeom prst="rect">
            <a:avLst/>
          </a:prstGeom>
        </p:spPr>
      </p:pic>
    </p:spTree>
    <p:extLst>
      <p:ext uri="{BB962C8B-B14F-4D97-AF65-F5344CB8AC3E}">
        <p14:creationId xmlns:p14="http://schemas.microsoft.com/office/powerpoint/2010/main" val="1929416327"/>
      </p:ext>
    </p:extLst>
  </p:cSld>
  <p:clrMap bg1="lt1" tx1="dk1" bg2="lt2" tx2="dk2" accent1="accent1" accent2="accent2" accent3="accent3" accent4="accent4" accent5="accent5" accent6="accent6" hlink="hlink" folHlink="folHlink"/>
  <p:sldLayoutIdLst>
    <p:sldLayoutId id="2147483676" r:id="rId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sz="3200" b="1" dirty="0">
                <a:solidFill>
                  <a:schemeClr val="bg1">
                    <a:lumMod val="10000"/>
                  </a:schemeClr>
                </a:solidFill>
              </a:rPr>
              <a:t>NNTC Request Rubric v1.0</a:t>
            </a:r>
          </a:p>
        </p:txBody>
      </p:sp>
      <p:sp>
        <p:nvSpPr>
          <p:cNvPr id="4" name="AutoShape 3" descr="png">
            <a:extLst>
              <a:ext uri="{FF2B5EF4-FFF2-40B4-BE49-F238E27FC236}">
                <a16:creationId xmlns:a16="http://schemas.microsoft.com/office/drawing/2014/main" id="{628B4747-A04A-E38E-292B-ABFC4EE093D7}"/>
              </a:ext>
            </a:extLst>
          </p:cNvPr>
          <p:cNvSpPr>
            <a:spLocks noChangeAspect="1" noChangeArrowheads="1"/>
          </p:cNvSpPr>
          <p:nvPr/>
        </p:nvSpPr>
        <p:spPr bwMode="auto">
          <a:xfrm>
            <a:off x="6835857" y="292384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descr="A close-up of a logo&#10;&#10;Description automatically generated">
            <a:extLst>
              <a:ext uri="{FF2B5EF4-FFF2-40B4-BE49-F238E27FC236}">
                <a16:creationId xmlns:a16="http://schemas.microsoft.com/office/drawing/2014/main" id="{25552585-F07A-7823-8171-CA5A04ADA221}"/>
              </a:ext>
            </a:extLst>
          </p:cNvPr>
          <p:cNvPicPr>
            <a:picLocks noChangeAspect="1"/>
          </p:cNvPicPr>
          <p:nvPr/>
        </p:nvPicPr>
        <p:blipFill>
          <a:blip r:embed="rId2"/>
          <a:stretch>
            <a:fillRect/>
          </a:stretch>
        </p:blipFill>
        <p:spPr>
          <a:xfrm>
            <a:off x="600871" y="403761"/>
            <a:ext cx="3472365" cy="1516266"/>
          </a:xfrm>
          <a:prstGeom prst="rect">
            <a:avLst/>
          </a:prstGeom>
        </p:spPr>
      </p:pic>
    </p:spTree>
    <p:extLst>
      <p:ext uri="{BB962C8B-B14F-4D97-AF65-F5344CB8AC3E}">
        <p14:creationId xmlns:p14="http://schemas.microsoft.com/office/powerpoint/2010/main" val="1684700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5784E2-C565-5A0B-79E6-DD5FF1084EE8}"/>
              </a:ext>
            </a:extLst>
          </p:cNvPr>
          <p:cNvSpPr>
            <a:spLocks noGrp="1"/>
          </p:cNvSpPr>
          <p:nvPr>
            <p:ph idx="1"/>
          </p:nvPr>
        </p:nvSpPr>
        <p:spPr/>
        <p:txBody>
          <a:bodyPr/>
          <a:lstStyle/>
          <a:p>
            <a:r>
              <a:rPr lang="en-US" dirty="0"/>
              <a:t>NNTC will encourage requestors to start with smaller scale requests to leverage benefits of Level 1 timelines (e.g., pilot studies, proof-of-concept). This approach allows for:</a:t>
            </a:r>
          </a:p>
          <a:p>
            <a:endParaRPr lang="en-US" sz="1100" b="1" dirty="0"/>
          </a:p>
          <a:p>
            <a:pPr lvl="1"/>
            <a:r>
              <a:rPr lang="en-US" b="1" dirty="0"/>
              <a:t>Rapid Validation: </a:t>
            </a:r>
            <a:r>
              <a:rPr lang="en-US" dirty="0"/>
              <a:t>Quickly validate hypotheses or methodologies, providing a solid foundation for larger-scale investigations.</a:t>
            </a:r>
          </a:p>
          <a:p>
            <a:pPr lvl="1"/>
            <a:endParaRPr lang="en-US" sz="1050" b="1" dirty="0"/>
          </a:p>
          <a:p>
            <a:pPr lvl="1"/>
            <a:r>
              <a:rPr lang="en-US" b="1" dirty="0"/>
              <a:t>Optimized Resource Use: </a:t>
            </a:r>
            <a:r>
              <a:rPr lang="en-US" dirty="0"/>
              <a:t>Ensure the feasibility and efficiency of research approaches, optimizing the use of NNTC resources and setting a precedent for future project expansions.</a:t>
            </a:r>
          </a:p>
          <a:p>
            <a:pPr lvl="1"/>
            <a:endParaRPr lang="en-US" sz="1050" b="1" dirty="0"/>
          </a:p>
          <a:p>
            <a:pPr lvl="1"/>
            <a:r>
              <a:rPr lang="en-US" b="1" dirty="0"/>
              <a:t>Informed Scaling: </a:t>
            </a:r>
            <a:r>
              <a:rPr lang="en-US" dirty="0"/>
              <a:t>Gather crucial initial data that can guide the scaling up of research, ensuring that subsequent phases are built on robust, preliminary findings.</a:t>
            </a:r>
          </a:p>
          <a:p>
            <a:endParaRPr lang="en-US" b="1" dirty="0"/>
          </a:p>
          <a:p>
            <a:endParaRPr lang="en-US" dirty="0"/>
          </a:p>
        </p:txBody>
      </p:sp>
      <p:sp>
        <p:nvSpPr>
          <p:cNvPr id="3" name="Title 2">
            <a:extLst>
              <a:ext uri="{FF2B5EF4-FFF2-40B4-BE49-F238E27FC236}">
                <a16:creationId xmlns:a16="http://schemas.microsoft.com/office/drawing/2014/main" id="{5104BF1D-00E2-523E-5C8E-993B66739DC4}"/>
              </a:ext>
            </a:extLst>
          </p:cNvPr>
          <p:cNvSpPr>
            <a:spLocks noGrp="1"/>
          </p:cNvSpPr>
          <p:nvPr>
            <p:ph type="title"/>
          </p:nvPr>
        </p:nvSpPr>
        <p:spPr/>
        <p:txBody>
          <a:bodyPr/>
          <a:lstStyle/>
          <a:p>
            <a:r>
              <a:rPr lang="en-US" dirty="0"/>
              <a:t>Encouraging a Strategic Request Approach</a:t>
            </a:r>
          </a:p>
        </p:txBody>
      </p:sp>
    </p:spTree>
    <p:extLst>
      <p:ext uri="{BB962C8B-B14F-4D97-AF65-F5344CB8AC3E}">
        <p14:creationId xmlns:p14="http://schemas.microsoft.com/office/powerpoint/2010/main" val="1462262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Request Process Overview</a:t>
            </a:r>
          </a:p>
        </p:txBody>
      </p:sp>
      <p:pic>
        <p:nvPicPr>
          <p:cNvPr id="6" name="Picture 5" descr="A diagram of a application review&#10;&#10;Description automatically generated">
            <a:extLst>
              <a:ext uri="{FF2B5EF4-FFF2-40B4-BE49-F238E27FC236}">
                <a16:creationId xmlns:a16="http://schemas.microsoft.com/office/drawing/2014/main" id="{73A4D31A-5743-D382-04CF-A674F9FF4E82}"/>
              </a:ext>
            </a:extLst>
          </p:cNvPr>
          <p:cNvPicPr>
            <a:picLocks noChangeAspect="1"/>
          </p:cNvPicPr>
          <p:nvPr/>
        </p:nvPicPr>
        <p:blipFill>
          <a:blip r:embed="rId2"/>
          <a:stretch>
            <a:fillRect/>
          </a:stretch>
        </p:blipFill>
        <p:spPr>
          <a:xfrm>
            <a:off x="685800" y="1340414"/>
            <a:ext cx="7946845" cy="4447211"/>
          </a:xfrm>
          <a:prstGeom prst="rect">
            <a:avLst/>
          </a:prstGeom>
        </p:spPr>
      </p:pic>
      <p:sp>
        <p:nvSpPr>
          <p:cNvPr id="5" name="TextBox 4">
            <a:extLst>
              <a:ext uri="{FF2B5EF4-FFF2-40B4-BE49-F238E27FC236}">
                <a16:creationId xmlns:a16="http://schemas.microsoft.com/office/drawing/2014/main" id="{2E3AA09D-941A-5733-D3BD-CB9D66260FB2}"/>
              </a:ext>
            </a:extLst>
          </p:cNvPr>
          <p:cNvSpPr txBox="1"/>
          <p:nvPr/>
        </p:nvSpPr>
        <p:spPr>
          <a:xfrm>
            <a:off x="384704" y="5969294"/>
            <a:ext cx="8645925" cy="268984"/>
          </a:xfrm>
          <a:prstGeom prst="rect">
            <a:avLst/>
          </a:prstGeom>
          <a:noFill/>
        </p:spPr>
        <p:txBody>
          <a:bodyPr wrap="square">
            <a:spAutoFit/>
          </a:bodyPr>
          <a:lstStyle/>
          <a:p>
            <a:pPr marL="0" marR="0" lvl="0" indent="0" algn="l" defTabSz="914400" rtl="0" eaLnBrk="1" fontAlgn="base" latinLnBrk="0" hangingPunct="1">
              <a:lnSpc>
                <a:spcPct val="80000"/>
              </a:lnSpc>
              <a:spcBef>
                <a:spcPct val="20000"/>
              </a:spcBef>
              <a:spcAft>
                <a:spcPct val="0"/>
              </a:spcAft>
              <a:buClrTx/>
              <a:buSzTx/>
              <a:buFontTx/>
              <a:buNone/>
              <a:tabLst/>
              <a:defRPr/>
            </a:pPr>
            <a:r>
              <a:rPr kumimoji="0" lang="en-US" sz="1400" b="1" i="1" u="none" strike="noStrike" kern="1200" cap="none" spc="0" normalizeH="0" baseline="0" noProof="0" dirty="0">
                <a:ln>
                  <a:noFill/>
                </a:ln>
                <a:solidFill>
                  <a:srgbClr val="131D43"/>
                </a:solidFill>
                <a:effectLst/>
                <a:uLnTx/>
                <a:uFillTx/>
                <a:latin typeface="Calibri"/>
                <a:ea typeface="ＭＳ Ｐゴシック" charset="0"/>
              </a:rPr>
              <a:t>Note: </a:t>
            </a:r>
            <a:r>
              <a:rPr kumimoji="0" lang="en-US" sz="1400" b="0" i="1" u="none" strike="noStrike" kern="1200" cap="none" spc="0" normalizeH="0" baseline="0" noProof="0" dirty="0">
                <a:ln>
                  <a:noFill/>
                </a:ln>
                <a:solidFill>
                  <a:srgbClr val="131D43"/>
                </a:solidFill>
                <a:effectLst/>
                <a:uLnTx/>
                <a:uFillTx/>
                <a:latin typeface="Calibri"/>
                <a:ea typeface="ＭＳ Ｐゴシック" charset="0"/>
              </a:rPr>
              <a:t>Applications requiring only minor modifications may not need to return to the beginning of initial screening</a:t>
            </a:r>
            <a:r>
              <a:rPr kumimoji="0" lang="en-US" sz="1400" b="0" i="1" u="none" strike="noStrike" kern="1200" cap="none" spc="0" normalizeH="0" baseline="0" noProof="0" dirty="0">
                <a:ln>
                  <a:noFill/>
                </a:ln>
                <a:solidFill>
                  <a:srgbClr val="E4E5E3"/>
                </a:solidFill>
                <a:effectLst/>
                <a:uLnTx/>
                <a:uFillTx/>
                <a:latin typeface="Calibri"/>
                <a:ea typeface="ＭＳ Ｐゴシック" charset="0"/>
              </a:rPr>
              <a:t>. </a:t>
            </a:r>
          </a:p>
        </p:txBody>
      </p:sp>
    </p:spTree>
    <p:extLst>
      <p:ext uri="{BB962C8B-B14F-4D97-AF65-F5344CB8AC3E}">
        <p14:creationId xmlns:p14="http://schemas.microsoft.com/office/powerpoint/2010/main" val="2690304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B29028-DA11-D5B5-BC83-7F8424F8AF65}"/>
              </a:ext>
            </a:extLst>
          </p:cNvPr>
          <p:cNvSpPr>
            <a:spLocks noGrp="1"/>
          </p:cNvSpPr>
          <p:nvPr>
            <p:ph idx="1"/>
          </p:nvPr>
        </p:nvSpPr>
        <p:spPr>
          <a:xfrm>
            <a:off x="685800" y="1441579"/>
            <a:ext cx="8000059" cy="4572000"/>
          </a:xfrm>
        </p:spPr>
        <p:txBody>
          <a:bodyPr/>
          <a:lstStyle/>
          <a:p>
            <a:pPr>
              <a:spcAft>
                <a:spcPts val="0"/>
              </a:spcAft>
            </a:pPr>
            <a:r>
              <a:rPr lang="en-US" dirty="0"/>
              <a:t>Application Review Steps:</a:t>
            </a:r>
          </a:p>
          <a:p>
            <a:pPr indent="0">
              <a:spcAft>
                <a:spcPts val="0"/>
              </a:spcAft>
              <a:buNone/>
            </a:pPr>
            <a:endParaRPr lang="en-US" dirty="0"/>
          </a:p>
          <a:p>
            <a:pPr marL="728663" lvl="1" indent="-342900">
              <a:spcBef>
                <a:spcPts val="0"/>
              </a:spcBef>
              <a:buFont typeface="+mj-lt"/>
              <a:buAutoNum type="arabicParenR"/>
            </a:pPr>
            <a:r>
              <a:rPr lang="en-US" b="1" dirty="0"/>
              <a:t>Initial Screening</a:t>
            </a:r>
          </a:p>
          <a:p>
            <a:pPr lvl="2"/>
            <a:r>
              <a:rPr lang="en-US" dirty="0"/>
              <a:t>DCC review</a:t>
            </a:r>
          </a:p>
          <a:p>
            <a:pPr lvl="2"/>
            <a:r>
              <a:rPr lang="en-US" dirty="0"/>
              <a:t>Site PI review</a:t>
            </a:r>
          </a:p>
          <a:p>
            <a:pPr lvl="2"/>
            <a:r>
              <a:rPr lang="en-US" dirty="0"/>
              <a:t>Assignment of Request Complexity Level</a:t>
            </a:r>
          </a:p>
          <a:p>
            <a:pPr marL="685800" lvl="2" indent="0">
              <a:buNone/>
            </a:pPr>
            <a:endParaRPr lang="en-US" dirty="0"/>
          </a:p>
          <a:p>
            <a:pPr marL="728663" lvl="1" indent="-342900">
              <a:buFont typeface="+mj-lt"/>
              <a:buAutoNum type="arabicParenR"/>
            </a:pPr>
            <a:r>
              <a:rPr lang="en-US" b="1" dirty="0"/>
              <a:t>Formal Review</a:t>
            </a:r>
          </a:p>
          <a:p>
            <a:pPr lvl="2"/>
            <a:r>
              <a:rPr lang="en-US" dirty="0"/>
              <a:t>Site PI review</a:t>
            </a:r>
          </a:p>
          <a:p>
            <a:pPr marL="685800" lvl="2" indent="0">
              <a:buNone/>
            </a:pPr>
            <a:endParaRPr lang="en-US" dirty="0"/>
          </a:p>
          <a:p>
            <a:pPr marL="728663" lvl="1" indent="-342900">
              <a:buFont typeface="+mj-lt"/>
              <a:buAutoNum type="arabicParenR"/>
            </a:pPr>
            <a:r>
              <a:rPr lang="en-US" b="1" dirty="0"/>
              <a:t>NIH Review </a:t>
            </a:r>
            <a:r>
              <a:rPr lang="en-US" dirty="0"/>
              <a:t>(if needed)</a:t>
            </a:r>
          </a:p>
          <a:p>
            <a:pPr lvl="2"/>
            <a:r>
              <a:rPr lang="en-US" dirty="0"/>
              <a:t>NIH review</a:t>
            </a:r>
          </a:p>
          <a:p>
            <a:pPr lvl="2"/>
            <a:endParaRPr lang="en-US" dirty="0"/>
          </a:p>
        </p:txBody>
      </p:sp>
      <p:sp>
        <p:nvSpPr>
          <p:cNvPr id="3" name="Title 2">
            <a:extLst>
              <a:ext uri="{FF2B5EF4-FFF2-40B4-BE49-F238E27FC236}">
                <a16:creationId xmlns:a16="http://schemas.microsoft.com/office/drawing/2014/main" id="{5C566E38-E811-6AAB-EBFC-4406E8E61EB1}"/>
              </a:ext>
            </a:extLst>
          </p:cNvPr>
          <p:cNvSpPr>
            <a:spLocks noGrp="1"/>
          </p:cNvSpPr>
          <p:nvPr>
            <p:ph type="title"/>
          </p:nvPr>
        </p:nvSpPr>
        <p:spPr/>
        <p:txBody>
          <a:bodyPr/>
          <a:lstStyle/>
          <a:p>
            <a:r>
              <a:rPr lang="en-US" dirty="0"/>
              <a:t>Application Review:  Overview of Steps</a:t>
            </a:r>
          </a:p>
        </p:txBody>
      </p:sp>
    </p:spTree>
    <p:extLst>
      <p:ext uri="{BB962C8B-B14F-4D97-AF65-F5344CB8AC3E}">
        <p14:creationId xmlns:p14="http://schemas.microsoft.com/office/powerpoint/2010/main" val="526870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B29028-DA11-D5B5-BC83-7F8424F8AF65}"/>
              </a:ext>
            </a:extLst>
          </p:cNvPr>
          <p:cNvSpPr>
            <a:spLocks noGrp="1"/>
          </p:cNvSpPr>
          <p:nvPr>
            <p:ph idx="1"/>
          </p:nvPr>
        </p:nvSpPr>
        <p:spPr/>
        <p:txBody>
          <a:bodyPr/>
          <a:lstStyle/>
          <a:p>
            <a:r>
              <a:rPr lang="en-US" dirty="0"/>
              <a:t>Application Review</a:t>
            </a:r>
          </a:p>
          <a:p>
            <a:pPr marL="728663" lvl="1" indent="-342900">
              <a:buFont typeface="+mj-lt"/>
              <a:buAutoNum type="arabicParenR"/>
            </a:pPr>
            <a:r>
              <a:rPr lang="en-US" b="1" dirty="0"/>
              <a:t>Initial Screening</a:t>
            </a:r>
          </a:p>
          <a:p>
            <a:pPr marL="1028700" lvl="2" indent="-342900">
              <a:buFont typeface="+mj-lt"/>
              <a:buAutoNum type="alphaUcPeriod"/>
            </a:pPr>
            <a:r>
              <a:rPr lang="en-US" dirty="0"/>
              <a:t>DCC: Performs the first review of a submitted application.  Focus is on:</a:t>
            </a:r>
          </a:p>
          <a:p>
            <a:pPr lvl="3"/>
            <a:r>
              <a:rPr lang="en-US" dirty="0"/>
              <a:t>Application completeness, including all required documentation</a:t>
            </a:r>
          </a:p>
          <a:p>
            <a:pPr lvl="3"/>
            <a:r>
              <a:rPr lang="en-US" dirty="0"/>
              <a:t>Basic feasibility review of the application (requested tissue amounts, number of donors, etc.)</a:t>
            </a:r>
          </a:p>
          <a:p>
            <a:pPr marL="1028700" lvl="2" indent="-342900">
              <a:buFont typeface="+mj-lt"/>
              <a:buAutoNum type="alphaUcPeriod"/>
            </a:pPr>
            <a:r>
              <a:rPr lang="en-US" dirty="0"/>
              <a:t>Site PIs: After DCC completes review, the Site PIs review. Focus is on:</a:t>
            </a:r>
          </a:p>
          <a:p>
            <a:pPr lvl="3"/>
            <a:r>
              <a:rPr lang="en-US" dirty="0"/>
              <a:t>Basic scientific review</a:t>
            </a:r>
          </a:p>
          <a:p>
            <a:pPr lvl="3"/>
            <a:r>
              <a:rPr lang="en-US" dirty="0"/>
              <a:t>Preliminary inventory check for tissue availability to determine any potential issues with the feasibility of fulfillment</a:t>
            </a:r>
          </a:p>
          <a:p>
            <a:pPr marL="1028700" lvl="2" indent="-342900">
              <a:buFont typeface="+mj-lt"/>
              <a:buAutoNum type="alphaUcPeriod"/>
            </a:pPr>
            <a:r>
              <a:rPr lang="en-US" dirty="0"/>
              <a:t>DCC: Assignment of Request Complexity Level</a:t>
            </a:r>
          </a:p>
          <a:p>
            <a:pPr lvl="3"/>
            <a:r>
              <a:rPr lang="en-US" dirty="0"/>
              <a:t>After the DCC and Site PIs complete initial screening review, the DCC assigns the application a Request Complexity Level.</a:t>
            </a:r>
          </a:p>
        </p:txBody>
      </p:sp>
      <p:sp>
        <p:nvSpPr>
          <p:cNvPr id="3" name="Title 2">
            <a:extLst>
              <a:ext uri="{FF2B5EF4-FFF2-40B4-BE49-F238E27FC236}">
                <a16:creationId xmlns:a16="http://schemas.microsoft.com/office/drawing/2014/main" id="{5C566E38-E811-6AAB-EBFC-4406E8E61EB1}"/>
              </a:ext>
            </a:extLst>
          </p:cNvPr>
          <p:cNvSpPr>
            <a:spLocks noGrp="1"/>
          </p:cNvSpPr>
          <p:nvPr>
            <p:ph type="title"/>
          </p:nvPr>
        </p:nvSpPr>
        <p:spPr/>
        <p:txBody>
          <a:bodyPr/>
          <a:lstStyle/>
          <a:p>
            <a:r>
              <a:rPr lang="en-US" dirty="0"/>
              <a:t>Summary of Review Steps – Initial Screening</a:t>
            </a:r>
          </a:p>
        </p:txBody>
      </p:sp>
    </p:spTree>
    <p:extLst>
      <p:ext uri="{BB962C8B-B14F-4D97-AF65-F5344CB8AC3E}">
        <p14:creationId xmlns:p14="http://schemas.microsoft.com/office/powerpoint/2010/main" val="454946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p:cNvSpPr>
          <p:nvPr>
            <p:ph type="title"/>
          </p:nvPr>
        </p:nvSpPr>
        <p:spPr/>
        <p:txBody>
          <a:bodyPr/>
          <a:lstStyle/>
          <a:p>
            <a:r>
              <a:rPr lang="en-US" dirty="0"/>
              <a:t>Initial Screening Timelines</a:t>
            </a:r>
          </a:p>
        </p:txBody>
      </p:sp>
      <p:graphicFrame>
        <p:nvGraphicFramePr>
          <p:cNvPr id="15" name="Table 4">
            <a:extLst>
              <a:ext uri="{FF2B5EF4-FFF2-40B4-BE49-F238E27FC236}">
                <a16:creationId xmlns:a16="http://schemas.microsoft.com/office/drawing/2014/main" id="{5C4C7C81-303A-60C5-B1E8-AC06FC68C357}"/>
              </a:ext>
            </a:extLst>
          </p:cNvPr>
          <p:cNvGraphicFramePr>
            <a:graphicFrameLocks noGrp="1"/>
          </p:cNvGraphicFramePr>
          <p:nvPr>
            <p:extLst>
              <p:ext uri="{D42A27DB-BD31-4B8C-83A1-F6EECF244321}">
                <p14:modId xmlns:p14="http://schemas.microsoft.com/office/powerpoint/2010/main" val="1741993469"/>
              </p:ext>
            </p:extLst>
          </p:nvPr>
        </p:nvGraphicFramePr>
        <p:xfrm>
          <a:off x="934720" y="1567563"/>
          <a:ext cx="4169294" cy="1198880"/>
        </p:xfrm>
        <a:graphic>
          <a:graphicData uri="http://schemas.openxmlformats.org/drawingml/2006/table">
            <a:tbl>
              <a:tblPr firstRow="1" bandRow="1"/>
              <a:tblGrid>
                <a:gridCol w="1846983">
                  <a:extLst>
                    <a:ext uri="{9D8B030D-6E8A-4147-A177-3AD203B41FA5}">
                      <a16:colId xmlns:a16="http://schemas.microsoft.com/office/drawing/2014/main" val="2733593706"/>
                    </a:ext>
                  </a:extLst>
                </a:gridCol>
                <a:gridCol w="2322311">
                  <a:extLst>
                    <a:ext uri="{9D8B030D-6E8A-4147-A177-3AD203B41FA5}">
                      <a16:colId xmlns:a16="http://schemas.microsoft.com/office/drawing/2014/main" val="3095798751"/>
                    </a:ext>
                  </a:extLst>
                </a:gridCol>
              </a:tblGrid>
              <a:tr h="370840">
                <a:tc gridSpan="2">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pPr algn="ctr"/>
                      <a:r>
                        <a:rPr lang="en-US" sz="2400" dirty="0"/>
                        <a:t>DCC Screening</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hMerge="1">
                  <a:txBody>
                    <a:bodyPr/>
                    <a:lstStyle/>
                    <a:p>
                      <a:endParaRPr lang="en-US" dirty="0"/>
                    </a:p>
                  </a:txBody>
                  <a:tcPr/>
                </a:tc>
                <a:extLst>
                  <a:ext uri="{0D108BD9-81ED-4DB2-BD59-A6C34878D82A}">
                    <a16:rowId xmlns:a16="http://schemas.microsoft.com/office/drawing/2014/main" val="4206824878"/>
                  </a:ext>
                </a:extLst>
              </a:tr>
              <a:tr h="370840">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b="1" dirty="0"/>
                        <a:t>Complexity Level</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b="1" dirty="0"/>
                        <a:t>Timeline</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3672699198"/>
                  </a:ext>
                </a:extLst>
              </a:tr>
              <a:tr h="370840">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dirty="0"/>
                        <a:t>All Requests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dirty="0"/>
                        <a:t>4 business days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305774453"/>
                  </a:ext>
                </a:extLst>
              </a:tr>
            </a:tbl>
          </a:graphicData>
        </a:graphic>
      </p:graphicFrame>
      <p:graphicFrame>
        <p:nvGraphicFramePr>
          <p:cNvPr id="16" name="Table 15">
            <a:extLst>
              <a:ext uri="{FF2B5EF4-FFF2-40B4-BE49-F238E27FC236}">
                <a16:creationId xmlns:a16="http://schemas.microsoft.com/office/drawing/2014/main" id="{70281F7B-177D-5EEB-BBD0-D79A84216CF4}"/>
              </a:ext>
            </a:extLst>
          </p:cNvPr>
          <p:cNvGraphicFramePr>
            <a:graphicFrameLocks noGrp="1"/>
          </p:cNvGraphicFramePr>
          <p:nvPr>
            <p:extLst>
              <p:ext uri="{D42A27DB-BD31-4B8C-83A1-F6EECF244321}">
                <p14:modId xmlns:p14="http://schemas.microsoft.com/office/powerpoint/2010/main" val="2422753327"/>
              </p:ext>
            </p:extLst>
          </p:nvPr>
        </p:nvGraphicFramePr>
        <p:xfrm>
          <a:off x="904241" y="3068583"/>
          <a:ext cx="5496559" cy="1193663"/>
        </p:xfrm>
        <a:graphic>
          <a:graphicData uri="http://schemas.openxmlformats.org/drawingml/2006/table">
            <a:tbl>
              <a:tblPr firstRow="1" bandRow="1"/>
              <a:tblGrid>
                <a:gridCol w="2434957">
                  <a:extLst>
                    <a:ext uri="{9D8B030D-6E8A-4147-A177-3AD203B41FA5}">
                      <a16:colId xmlns:a16="http://schemas.microsoft.com/office/drawing/2014/main" val="2733593706"/>
                    </a:ext>
                  </a:extLst>
                </a:gridCol>
                <a:gridCol w="3061602">
                  <a:extLst>
                    <a:ext uri="{9D8B030D-6E8A-4147-A177-3AD203B41FA5}">
                      <a16:colId xmlns:a16="http://schemas.microsoft.com/office/drawing/2014/main" val="3095798751"/>
                    </a:ext>
                  </a:extLst>
                </a:gridCol>
              </a:tblGrid>
              <a:tr h="525607">
                <a:tc gridSpan="2">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pPr algn="ctr"/>
                      <a:r>
                        <a:rPr lang="en-US" sz="2400" dirty="0"/>
                        <a:t>Site PI Screening, Local Inventory Check</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hMerge="1">
                  <a:txBody>
                    <a:bodyPr/>
                    <a:lstStyle/>
                    <a:p>
                      <a:endParaRPr lang="en-US" dirty="0"/>
                    </a:p>
                  </a:txBody>
                  <a:tcPr/>
                </a:tc>
                <a:extLst>
                  <a:ext uri="{0D108BD9-81ED-4DB2-BD59-A6C34878D82A}">
                    <a16:rowId xmlns:a16="http://schemas.microsoft.com/office/drawing/2014/main" val="4206824878"/>
                  </a:ext>
                </a:extLst>
              </a:tr>
              <a:tr h="334028">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b="1" dirty="0"/>
                        <a:t>Complexity Level</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b="1" dirty="0"/>
                        <a:t>Timeline</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3672699198"/>
                  </a:ext>
                </a:extLst>
              </a:tr>
              <a:tr h="334028">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dirty="0"/>
                        <a:t>All Requests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dirty="0"/>
                        <a:t>5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305774453"/>
                  </a:ext>
                </a:extLst>
              </a:tr>
            </a:tbl>
          </a:graphicData>
        </a:graphic>
      </p:graphicFrame>
      <p:graphicFrame>
        <p:nvGraphicFramePr>
          <p:cNvPr id="17" name="Table 16">
            <a:extLst>
              <a:ext uri="{FF2B5EF4-FFF2-40B4-BE49-F238E27FC236}">
                <a16:creationId xmlns:a16="http://schemas.microsoft.com/office/drawing/2014/main" id="{403BB506-7EE8-D75D-129B-392170F6CFD6}"/>
              </a:ext>
            </a:extLst>
          </p:cNvPr>
          <p:cNvGraphicFramePr>
            <a:graphicFrameLocks noGrp="1"/>
          </p:cNvGraphicFramePr>
          <p:nvPr>
            <p:extLst>
              <p:ext uri="{D42A27DB-BD31-4B8C-83A1-F6EECF244321}">
                <p14:modId xmlns:p14="http://schemas.microsoft.com/office/powerpoint/2010/main" val="836876169"/>
              </p:ext>
            </p:extLst>
          </p:nvPr>
        </p:nvGraphicFramePr>
        <p:xfrm>
          <a:off x="881614" y="4622602"/>
          <a:ext cx="6560586" cy="1491016"/>
        </p:xfrm>
        <a:graphic>
          <a:graphicData uri="http://schemas.openxmlformats.org/drawingml/2006/table">
            <a:tbl>
              <a:tblPr firstRow="1" bandRow="1"/>
              <a:tblGrid>
                <a:gridCol w="2906317">
                  <a:extLst>
                    <a:ext uri="{9D8B030D-6E8A-4147-A177-3AD203B41FA5}">
                      <a16:colId xmlns:a16="http://schemas.microsoft.com/office/drawing/2014/main" val="2733593706"/>
                    </a:ext>
                  </a:extLst>
                </a:gridCol>
                <a:gridCol w="3654269">
                  <a:extLst>
                    <a:ext uri="{9D8B030D-6E8A-4147-A177-3AD203B41FA5}">
                      <a16:colId xmlns:a16="http://schemas.microsoft.com/office/drawing/2014/main" val="3095798751"/>
                    </a:ext>
                  </a:extLst>
                </a:gridCol>
              </a:tblGrid>
              <a:tr h="525607">
                <a:tc gridSpan="2">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pPr algn="ctr"/>
                      <a:r>
                        <a:rPr lang="en-US" sz="2400" dirty="0"/>
                        <a:t>Following DCC, Site Screening Steps, </a:t>
                      </a:r>
                    </a:p>
                    <a:p>
                      <a:pPr algn="ctr"/>
                      <a:r>
                        <a:rPr lang="en-US" sz="2400" dirty="0"/>
                        <a:t>Request Complexity Level is Assigned</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hMerge="1">
                  <a:txBody>
                    <a:bodyPr/>
                    <a:lstStyle/>
                    <a:p>
                      <a:endParaRPr lang="en-US" dirty="0"/>
                    </a:p>
                  </a:txBody>
                  <a:tcPr/>
                </a:tc>
                <a:extLst>
                  <a:ext uri="{0D108BD9-81ED-4DB2-BD59-A6C34878D82A}">
                    <a16:rowId xmlns:a16="http://schemas.microsoft.com/office/drawing/2014/main" val="4206824878"/>
                  </a:ext>
                </a:extLst>
              </a:tr>
              <a:tr h="334028">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b="1" dirty="0"/>
                        <a:t>Complexity Level</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b="1" dirty="0"/>
                        <a:t>Timeline</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3672699198"/>
                  </a:ext>
                </a:extLst>
              </a:tr>
              <a:tr h="334028">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dirty="0"/>
                        <a:t>All Requests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l"/>
                      <a:r>
                        <a:rPr lang="en-US" dirty="0"/>
                        <a:t>1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305774453"/>
                  </a:ext>
                </a:extLst>
              </a:tr>
            </a:tbl>
          </a:graphicData>
        </a:graphic>
      </p:graphicFrame>
    </p:spTree>
    <p:extLst>
      <p:ext uri="{BB962C8B-B14F-4D97-AF65-F5344CB8AC3E}">
        <p14:creationId xmlns:p14="http://schemas.microsoft.com/office/powerpoint/2010/main" val="359927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B29028-DA11-D5B5-BC83-7F8424F8AF65}"/>
              </a:ext>
            </a:extLst>
          </p:cNvPr>
          <p:cNvSpPr>
            <a:spLocks noGrp="1"/>
          </p:cNvSpPr>
          <p:nvPr>
            <p:ph idx="1"/>
          </p:nvPr>
        </p:nvSpPr>
        <p:spPr/>
        <p:txBody>
          <a:bodyPr/>
          <a:lstStyle/>
          <a:p>
            <a:r>
              <a:rPr lang="en-US" dirty="0"/>
              <a:t>Application Review</a:t>
            </a:r>
          </a:p>
          <a:p>
            <a:pPr marL="728663" lvl="1" indent="-342900">
              <a:buFont typeface="+mj-lt"/>
              <a:buAutoNum type="arabicParenR" startAt="2"/>
            </a:pPr>
            <a:r>
              <a:rPr lang="en-US" b="1" dirty="0"/>
              <a:t>Formal Review</a:t>
            </a:r>
          </a:p>
          <a:p>
            <a:pPr lvl="2"/>
            <a:r>
              <a:rPr lang="en-US" dirty="0"/>
              <a:t>Timelines for Formal Review are driven by Request Complexity Level</a:t>
            </a:r>
          </a:p>
          <a:p>
            <a:pPr lvl="2"/>
            <a:r>
              <a:rPr lang="en-US" dirty="0"/>
              <a:t>Site PI review: Perform a complete scientific review of the application to arrive at either approval/denial decision, or to request modifications to the application.</a:t>
            </a:r>
          </a:p>
        </p:txBody>
      </p:sp>
      <p:sp>
        <p:nvSpPr>
          <p:cNvPr id="3" name="Title 2">
            <a:extLst>
              <a:ext uri="{FF2B5EF4-FFF2-40B4-BE49-F238E27FC236}">
                <a16:creationId xmlns:a16="http://schemas.microsoft.com/office/drawing/2014/main" id="{5C566E38-E811-6AAB-EBFC-4406E8E61EB1}"/>
              </a:ext>
            </a:extLst>
          </p:cNvPr>
          <p:cNvSpPr>
            <a:spLocks noGrp="1"/>
          </p:cNvSpPr>
          <p:nvPr>
            <p:ph type="title"/>
          </p:nvPr>
        </p:nvSpPr>
        <p:spPr/>
        <p:txBody>
          <a:bodyPr/>
          <a:lstStyle/>
          <a:p>
            <a:r>
              <a:rPr lang="en-US" dirty="0"/>
              <a:t>Summary of Review Steps – Formal Review</a:t>
            </a:r>
          </a:p>
        </p:txBody>
      </p:sp>
    </p:spTree>
    <p:extLst>
      <p:ext uri="{BB962C8B-B14F-4D97-AF65-F5344CB8AC3E}">
        <p14:creationId xmlns:p14="http://schemas.microsoft.com/office/powerpoint/2010/main" val="1680492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B7B80D-FEF9-6C7F-2AE4-2527149A8616}"/>
              </a:ext>
            </a:extLst>
          </p:cNvPr>
          <p:cNvSpPr>
            <a:spLocks noGrp="1"/>
          </p:cNvSpPr>
          <p:nvPr>
            <p:ph idx="1"/>
          </p:nvPr>
        </p:nvSpPr>
        <p:spPr/>
        <p:txBody>
          <a:bodyPr/>
          <a:lstStyle/>
          <a:p>
            <a:r>
              <a:rPr lang="en-US" i="1" dirty="0"/>
              <a:t>Application Review continues with Formal Review after Request Complexity Level formally assigned.</a:t>
            </a:r>
          </a:p>
          <a:p>
            <a:r>
              <a:rPr lang="en-US" i="1" dirty="0"/>
              <a:t>Duration of formal review is driven by the complexity level of the request.</a:t>
            </a:r>
          </a:p>
        </p:txBody>
      </p:sp>
      <p:sp>
        <p:nvSpPr>
          <p:cNvPr id="3" name="Title 2">
            <a:extLst>
              <a:ext uri="{FF2B5EF4-FFF2-40B4-BE49-F238E27FC236}">
                <a16:creationId xmlns:a16="http://schemas.microsoft.com/office/drawing/2014/main" id="{3199EAFF-9281-001F-80B8-2F893150F1D1}"/>
              </a:ext>
            </a:extLst>
          </p:cNvPr>
          <p:cNvSpPr>
            <a:spLocks noGrp="1"/>
          </p:cNvSpPr>
          <p:nvPr>
            <p:ph type="title"/>
          </p:nvPr>
        </p:nvSpPr>
        <p:spPr/>
        <p:txBody>
          <a:bodyPr/>
          <a:lstStyle/>
          <a:p>
            <a:r>
              <a:rPr lang="en-US" dirty="0"/>
              <a:t>Formal Review Timelines</a:t>
            </a:r>
          </a:p>
        </p:txBody>
      </p:sp>
      <p:graphicFrame>
        <p:nvGraphicFramePr>
          <p:cNvPr id="5" name="Table 4">
            <a:extLst>
              <a:ext uri="{FF2B5EF4-FFF2-40B4-BE49-F238E27FC236}">
                <a16:creationId xmlns:a16="http://schemas.microsoft.com/office/drawing/2014/main" id="{9EF6519A-DBD0-5E9B-5EE0-565125D52D28}"/>
              </a:ext>
            </a:extLst>
          </p:cNvPr>
          <p:cNvGraphicFramePr>
            <a:graphicFrameLocks noGrp="1"/>
          </p:cNvGraphicFramePr>
          <p:nvPr>
            <p:extLst>
              <p:ext uri="{D42A27DB-BD31-4B8C-83A1-F6EECF244321}">
                <p14:modId xmlns:p14="http://schemas.microsoft.com/office/powerpoint/2010/main" val="29251770"/>
              </p:ext>
            </p:extLst>
          </p:nvPr>
        </p:nvGraphicFramePr>
        <p:xfrm>
          <a:off x="1427547" y="3337711"/>
          <a:ext cx="5781964" cy="2412624"/>
        </p:xfrm>
        <a:graphic>
          <a:graphicData uri="http://schemas.openxmlformats.org/drawingml/2006/table">
            <a:tbl>
              <a:tblPr firstRow="1" bandRow="1"/>
              <a:tblGrid>
                <a:gridCol w="3155142">
                  <a:extLst>
                    <a:ext uri="{9D8B030D-6E8A-4147-A177-3AD203B41FA5}">
                      <a16:colId xmlns:a16="http://schemas.microsoft.com/office/drawing/2014/main" val="2733593706"/>
                    </a:ext>
                  </a:extLst>
                </a:gridCol>
                <a:gridCol w="2626822">
                  <a:extLst>
                    <a:ext uri="{9D8B030D-6E8A-4147-A177-3AD203B41FA5}">
                      <a16:colId xmlns:a16="http://schemas.microsoft.com/office/drawing/2014/main" val="3095798751"/>
                    </a:ext>
                  </a:extLst>
                </a:gridCol>
              </a:tblGrid>
              <a:tr h="580252">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t>Complexity Level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3200" b="1" dirty="0"/>
                        <a:t>Timeline</a:t>
                      </a:r>
                      <a:endParaRPr lang="en-US" sz="32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4206824878"/>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5 bd</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3305774453"/>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7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736892028"/>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3a</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rowSpan="2">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10 bd</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3593114681"/>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3b</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vMerge="1">
                  <a:txBody>
                    <a:bodyPr/>
                    <a:lstStyle/>
                    <a:p>
                      <a:endParaRPr lang="en-US" sz="2400" dirty="0"/>
                    </a:p>
                  </a:txBody>
                  <a:tcPr/>
                </a:tc>
                <a:extLst>
                  <a:ext uri="{0D108BD9-81ED-4DB2-BD59-A6C34878D82A}">
                    <a16:rowId xmlns:a16="http://schemas.microsoft.com/office/drawing/2014/main" val="2439796458"/>
                  </a:ext>
                </a:extLst>
              </a:tr>
            </a:tbl>
          </a:graphicData>
        </a:graphic>
      </p:graphicFrame>
    </p:spTree>
    <p:extLst>
      <p:ext uri="{BB962C8B-B14F-4D97-AF65-F5344CB8AC3E}">
        <p14:creationId xmlns:p14="http://schemas.microsoft.com/office/powerpoint/2010/main" val="3687441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6580FF-EAB0-346E-6056-2BCE7470E8A9}"/>
              </a:ext>
            </a:extLst>
          </p:cNvPr>
          <p:cNvSpPr>
            <a:spLocks noGrp="1"/>
          </p:cNvSpPr>
          <p:nvPr>
            <p:ph idx="1"/>
          </p:nvPr>
        </p:nvSpPr>
        <p:spPr/>
        <p:txBody>
          <a:bodyPr/>
          <a:lstStyle/>
          <a:p>
            <a:r>
              <a:rPr lang="en-US" dirty="0"/>
              <a:t>Application Review</a:t>
            </a:r>
          </a:p>
          <a:p>
            <a:pPr marL="728663" lvl="1" indent="-342900">
              <a:buFont typeface="+mj-lt"/>
              <a:buAutoNum type="arabicParenR" startAt="3"/>
            </a:pPr>
            <a:r>
              <a:rPr lang="en-US" b="1" dirty="0"/>
              <a:t>NIH Review </a:t>
            </a:r>
            <a:r>
              <a:rPr lang="en-US" dirty="0"/>
              <a:t>(only implemented for denied applications)</a:t>
            </a:r>
          </a:p>
          <a:p>
            <a:pPr lvl="2"/>
            <a:r>
              <a:rPr lang="en-US" dirty="0"/>
              <a:t>Timeline for NIH review is </a:t>
            </a:r>
            <a:r>
              <a:rPr lang="en-US" u="sng" dirty="0"/>
              <a:t>not</a:t>
            </a:r>
            <a:r>
              <a:rPr lang="en-US" dirty="0"/>
              <a:t> driven by Request Complexity Level</a:t>
            </a:r>
          </a:p>
          <a:p>
            <a:pPr lvl="2"/>
            <a:r>
              <a:rPr lang="en-US" dirty="0"/>
              <a:t>NIH review </a:t>
            </a:r>
            <a:r>
              <a:rPr lang="en-US" u="sng" dirty="0"/>
              <a:t>ONLY</a:t>
            </a:r>
            <a:r>
              <a:rPr lang="en-US" dirty="0"/>
              <a:t> occurs </a:t>
            </a:r>
            <a:r>
              <a:rPr lang="en-US" u="sng" dirty="0"/>
              <a:t>if an application is denied during Formal Review</a:t>
            </a:r>
          </a:p>
          <a:p>
            <a:pPr lvl="2"/>
            <a:r>
              <a:rPr lang="en-US" dirty="0"/>
              <a:t>NIH will perform an additional review of denied applications to determine if there is any way that the consortium might be able to accommodate the request.</a:t>
            </a:r>
          </a:p>
          <a:p>
            <a:pPr lvl="3"/>
            <a:r>
              <a:rPr lang="en-US" dirty="0"/>
              <a:t>If NIH review determines that an application should be approved, this decision will override the denial decision from Formal Review.</a:t>
            </a:r>
          </a:p>
          <a:p>
            <a:pPr indent="0">
              <a:buNone/>
            </a:pPr>
            <a:endParaRPr lang="en-US" dirty="0"/>
          </a:p>
        </p:txBody>
      </p:sp>
      <p:sp>
        <p:nvSpPr>
          <p:cNvPr id="3" name="Title 2">
            <a:extLst>
              <a:ext uri="{FF2B5EF4-FFF2-40B4-BE49-F238E27FC236}">
                <a16:creationId xmlns:a16="http://schemas.microsoft.com/office/drawing/2014/main" id="{1D68B01A-1B66-AFE6-D6D8-6C851287E0E8}"/>
              </a:ext>
            </a:extLst>
          </p:cNvPr>
          <p:cNvSpPr>
            <a:spLocks noGrp="1"/>
          </p:cNvSpPr>
          <p:nvPr>
            <p:ph type="title"/>
          </p:nvPr>
        </p:nvSpPr>
        <p:spPr/>
        <p:txBody>
          <a:bodyPr/>
          <a:lstStyle/>
          <a:p>
            <a:r>
              <a:rPr lang="en-US" dirty="0"/>
              <a:t>Summary of Review Steps – NIH Review</a:t>
            </a:r>
          </a:p>
        </p:txBody>
      </p:sp>
    </p:spTree>
    <p:extLst>
      <p:ext uri="{BB962C8B-B14F-4D97-AF65-F5344CB8AC3E}">
        <p14:creationId xmlns:p14="http://schemas.microsoft.com/office/powerpoint/2010/main" val="2015243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5784E2-C565-5A0B-79E6-DD5FF1084EE8}"/>
              </a:ext>
            </a:extLst>
          </p:cNvPr>
          <p:cNvSpPr>
            <a:spLocks noGrp="1"/>
          </p:cNvSpPr>
          <p:nvPr>
            <p:ph idx="1"/>
          </p:nvPr>
        </p:nvSpPr>
        <p:spPr/>
        <p:txBody>
          <a:bodyPr/>
          <a:lstStyle/>
          <a:p>
            <a:r>
              <a:rPr lang="en-US" i="1" dirty="0"/>
              <a:t>Only occurs when an application is rejected by the Executive Committee.</a:t>
            </a:r>
          </a:p>
          <a:p>
            <a:r>
              <a:rPr lang="en-US" i="1" dirty="0"/>
              <a:t>Note: NIH review duration does </a:t>
            </a:r>
            <a:r>
              <a:rPr lang="en-US" i="1" u="sng" dirty="0"/>
              <a:t>not</a:t>
            </a:r>
            <a:r>
              <a:rPr lang="en-US" i="1" dirty="0"/>
              <a:t> depend on Request Complexity Level.</a:t>
            </a:r>
          </a:p>
        </p:txBody>
      </p:sp>
      <p:sp>
        <p:nvSpPr>
          <p:cNvPr id="3" name="Title 2">
            <a:extLst>
              <a:ext uri="{FF2B5EF4-FFF2-40B4-BE49-F238E27FC236}">
                <a16:creationId xmlns:a16="http://schemas.microsoft.com/office/drawing/2014/main" id="{5104BF1D-00E2-523E-5C8E-993B66739DC4}"/>
              </a:ext>
            </a:extLst>
          </p:cNvPr>
          <p:cNvSpPr>
            <a:spLocks noGrp="1"/>
          </p:cNvSpPr>
          <p:nvPr>
            <p:ph type="title"/>
          </p:nvPr>
        </p:nvSpPr>
        <p:spPr/>
        <p:txBody>
          <a:bodyPr/>
          <a:lstStyle/>
          <a:p>
            <a:r>
              <a:rPr lang="en-US" dirty="0"/>
              <a:t>NIH Review</a:t>
            </a:r>
          </a:p>
        </p:txBody>
      </p:sp>
      <p:graphicFrame>
        <p:nvGraphicFramePr>
          <p:cNvPr id="6" name="Table 4">
            <a:extLst>
              <a:ext uri="{FF2B5EF4-FFF2-40B4-BE49-F238E27FC236}">
                <a16:creationId xmlns:a16="http://schemas.microsoft.com/office/drawing/2014/main" id="{A5D37511-24C1-6128-F028-387FF8E8291D}"/>
              </a:ext>
            </a:extLst>
          </p:cNvPr>
          <p:cNvGraphicFramePr>
            <a:graphicFrameLocks noGrp="1"/>
          </p:cNvGraphicFramePr>
          <p:nvPr>
            <p:extLst>
              <p:ext uri="{D42A27DB-BD31-4B8C-83A1-F6EECF244321}">
                <p14:modId xmlns:p14="http://schemas.microsoft.com/office/powerpoint/2010/main" val="1694196453"/>
              </p:ext>
            </p:extLst>
          </p:nvPr>
        </p:nvGraphicFramePr>
        <p:xfrm>
          <a:off x="1681018" y="3886199"/>
          <a:ext cx="5781964" cy="1038345"/>
        </p:xfrm>
        <a:graphic>
          <a:graphicData uri="http://schemas.openxmlformats.org/drawingml/2006/table">
            <a:tbl>
              <a:tblPr firstRow="1" bandRow="1"/>
              <a:tblGrid>
                <a:gridCol w="3155142">
                  <a:extLst>
                    <a:ext uri="{9D8B030D-6E8A-4147-A177-3AD203B41FA5}">
                      <a16:colId xmlns:a16="http://schemas.microsoft.com/office/drawing/2014/main" val="2733593706"/>
                    </a:ext>
                  </a:extLst>
                </a:gridCol>
                <a:gridCol w="2626822">
                  <a:extLst>
                    <a:ext uri="{9D8B030D-6E8A-4147-A177-3AD203B41FA5}">
                      <a16:colId xmlns:a16="http://schemas.microsoft.com/office/drawing/2014/main" val="3095798751"/>
                    </a:ext>
                  </a:extLst>
                </a:gridCol>
              </a:tblGrid>
              <a:tr h="580252">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t>Complexity Level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3200" b="1" dirty="0"/>
                        <a:t>Timeline</a:t>
                      </a:r>
                      <a:endParaRPr lang="en-US" sz="32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4206824878"/>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All Requests</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5 bd</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3305774453"/>
                  </a:ext>
                </a:extLst>
              </a:tr>
            </a:tbl>
          </a:graphicData>
        </a:graphic>
      </p:graphicFrame>
    </p:spTree>
    <p:extLst>
      <p:ext uri="{BB962C8B-B14F-4D97-AF65-F5344CB8AC3E}">
        <p14:creationId xmlns:p14="http://schemas.microsoft.com/office/powerpoint/2010/main" val="3115861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67AFDE-210C-BDA3-F93F-A67964AEE2A0}"/>
              </a:ext>
            </a:extLst>
          </p:cNvPr>
          <p:cNvSpPr>
            <a:spLocks noGrp="1"/>
          </p:cNvSpPr>
          <p:nvPr>
            <p:ph idx="1"/>
          </p:nvPr>
        </p:nvSpPr>
        <p:spPr/>
        <p:txBody>
          <a:bodyPr/>
          <a:lstStyle/>
          <a:p>
            <a:r>
              <a:rPr lang="en-US" i="1" dirty="0"/>
              <a:t>Request fulfillment timelines begin as soon as an application is approved.</a:t>
            </a:r>
          </a:p>
        </p:txBody>
      </p:sp>
      <p:sp>
        <p:nvSpPr>
          <p:cNvPr id="9" name="Title 2"/>
          <p:cNvSpPr>
            <a:spLocks noGrp="1"/>
          </p:cNvSpPr>
          <p:nvPr>
            <p:ph type="title"/>
          </p:nvPr>
        </p:nvSpPr>
        <p:spPr/>
        <p:txBody>
          <a:bodyPr/>
          <a:lstStyle/>
          <a:p>
            <a:r>
              <a:rPr lang="en-US" dirty="0"/>
              <a:t>Request Fulfillment Timelines</a:t>
            </a:r>
          </a:p>
        </p:txBody>
      </p:sp>
      <p:graphicFrame>
        <p:nvGraphicFramePr>
          <p:cNvPr id="5" name="Table 4">
            <a:extLst>
              <a:ext uri="{FF2B5EF4-FFF2-40B4-BE49-F238E27FC236}">
                <a16:creationId xmlns:a16="http://schemas.microsoft.com/office/drawing/2014/main" id="{C52983A0-E6A4-6A9C-07E6-4ACBBD9DCCB4}"/>
              </a:ext>
            </a:extLst>
          </p:cNvPr>
          <p:cNvGraphicFramePr>
            <a:graphicFrameLocks noGrp="1"/>
          </p:cNvGraphicFramePr>
          <p:nvPr>
            <p:extLst>
              <p:ext uri="{D42A27DB-BD31-4B8C-83A1-F6EECF244321}">
                <p14:modId xmlns:p14="http://schemas.microsoft.com/office/powerpoint/2010/main" val="4166050076"/>
              </p:ext>
            </p:extLst>
          </p:nvPr>
        </p:nvGraphicFramePr>
        <p:xfrm>
          <a:off x="1245293" y="2799693"/>
          <a:ext cx="6496858" cy="2412624"/>
        </p:xfrm>
        <a:graphic>
          <a:graphicData uri="http://schemas.openxmlformats.org/drawingml/2006/table">
            <a:tbl>
              <a:tblPr firstRow="1" bandRow="1"/>
              <a:tblGrid>
                <a:gridCol w="3487651">
                  <a:extLst>
                    <a:ext uri="{9D8B030D-6E8A-4147-A177-3AD203B41FA5}">
                      <a16:colId xmlns:a16="http://schemas.microsoft.com/office/drawing/2014/main" val="2733593706"/>
                    </a:ext>
                  </a:extLst>
                </a:gridCol>
                <a:gridCol w="3009207">
                  <a:extLst>
                    <a:ext uri="{9D8B030D-6E8A-4147-A177-3AD203B41FA5}">
                      <a16:colId xmlns:a16="http://schemas.microsoft.com/office/drawing/2014/main" val="3095798751"/>
                    </a:ext>
                  </a:extLst>
                </a:gridCol>
              </a:tblGrid>
              <a:tr h="580252">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t>Complexity Level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3200" b="1" dirty="0"/>
                        <a:t>Timeline</a:t>
                      </a:r>
                      <a:endParaRPr lang="en-US" sz="32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4206824878"/>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25 bd</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3305774453"/>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40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736892028"/>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3a</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60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2880145179"/>
                  </a:ext>
                </a:extLst>
              </a:tr>
              <a:tr h="458093">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2400" dirty="0"/>
                        <a:t>3b</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2400" dirty="0"/>
                        <a:t>80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390759878"/>
                  </a:ext>
                </a:extLst>
              </a:tr>
            </a:tbl>
          </a:graphicData>
        </a:graphic>
      </p:graphicFrame>
    </p:spTree>
    <p:extLst>
      <p:ext uri="{BB962C8B-B14F-4D97-AF65-F5344CB8AC3E}">
        <p14:creationId xmlns:p14="http://schemas.microsoft.com/office/powerpoint/2010/main" val="209358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D497E1-3DCD-3994-5E94-A1CF8455BCE2}"/>
              </a:ext>
            </a:extLst>
          </p:cNvPr>
          <p:cNvSpPr>
            <a:spLocks noGrp="1"/>
          </p:cNvSpPr>
          <p:nvPr>
            <p:ph idx="1"/>
          </p:nvPr>
        </p:nvSpPr>
        <p:spPr>
          <a:xfrm>
            <a:off x="285985" y="1691033"/>
            <a:ext cx="8572029" cy="4572000"/>
          </a:xfrm>
        </p:spPr>
        <p:txBody>
          <a:bodyPr/>
          <a:lstStyle/>
          <a:p>
            <a:pPr marL="285750" indent="-285750">
              <a:spcAft>
                <a:spcPts val="12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During the transition to a contract mechanism, the NNTC has devoted significant effort to revise, streamline, and coordinate biobank-related processes and procedures.</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overarching goals of these efforts are to: </a:t>
            </a:r>
          </a:p>
          <a:p>
            <a:pPr marL="842963" lvl="1" indent="-285750">
              <a:buFont typeface="Arial" panose="020B0604020202020204" pitchFamily="34" charset="0"/>
              <a:buChar char="•"/>
            </a:pPr>
            <a:r>
              <a:rPr lang="en-US" sz="1500" i="1" dirty="0">
                <a:latin typeface="Calibri" panose="020F0502020204030204" pitchFamily="34" charset="0"/>
                <a:ea typeface="Calibri" panose="020F0502020204030204" pitchFamily="34" charset="0"/>
                <a:cs typeface="Times New Roman" panose="02020603050405020304" pitchFamily="18" charset="0"/>
              </a:rPr>
              <a:t>M</a:t>
            </a:r>
            <a:r>
              <a:rPr lang="en-US" sz="1500" b="0" i="1" dirty="0">
                <a:effectLst/>
                <a:latin typeface="Calibri" panose="020F0502020204030204" pitchFamily="34" charset="0"/>
                <a:ea typeface="Calibri" panose="020F0502020204030204" pitchFamily="34" charset="0"/>
                <a:cs typeface="Times New Roman" panose="02020603050405020304" pitchFamily="18" charset="0"/>
              </a:rPr>
              <a:t>ake NNTC specimen and data resources more available and accessible to the research community, </a:t>
            </a:r>
          </a:p>
          <a:p>
            <a:pPr marL="842963" lvl="1" indent="-285750">
              <a:buFont typeface="Arial" panose="020B0604020202020204" pitchFamily="34" charset="0"/>
              <a:buChar char="•"/>
            </a:pPr>
            <a:r>
              <a:rPr lang="en-US" sz="1500" i="1" dirty="0">
                <a:latin typeface="Calibri" panose="020F0502020204030204" pitchFamily="34" charset="0"/>
                <a:ea typeface="Calibri" panose="020F0502020204030204" pitchFamily="34" charset="0"/>
                <a:cs typeface="Times New Roman" panose="02020603050405020304" pitchFamily="18" charset="0"/>
              </a:rPr>
              <a:t>P</a:t>
            </a:r>
            <a:r>
              <a:rPr lang="en-US" sz="1500" b="0" i="1" dirty="0">
                <a:effectLst/>
                <a:latin typeface="Calibri" panose="020F0502020204030204" pitchFamily="34" charset="0"/>
                <a:ea typeface="Calibri" panose="020F0502020204030204" pitchFamily="34" charset="0"/>
                <a:cs typeface="Times New Roman" panose="02020603050405020304" pitchFamily="18" charset="0"/>
              </a:rPr>
              <a:t>rovide NNTC resources to researchers more effectively and efficiently, and </a:t>
            </a:r>
          </a:p>
          <a:p>
            <a:pPr marL="842963" lvl="1" indent="-285750">
              <a:buFont typeface="Arial" panose="020B0604020202020204" pitchFamily="34" charset="0"/>
              <a:buChar char="•"/>
            </a:pPr>
            <a:r>
              <a:rPr lang="en-US" sz="1500" i="1" dirty="0">
                <a:latin typeface="Calibri" panose="020F0502020204030204" pitchFamily="34" charset="0"/>
                <a:ea typeface="Calibri" panose="020F0502020204030204" pitchFamily="34" charset="0"/>
                <a:cs typeface="Times New Roman" panose="02020603050405020304" pitchFamily="18" charset="0"/>
              </a:rPr>
              <a:t>I</a:t>
            </a:r>
            <a:r>
              <a:rPr lang="en-US" sz="1500" b="0" i="1" dirty="0">
                <a:effectLst/>
                <a:latin typeface="Calibri" panose="020F0502020204030204" pitchFamily="34" charset="0"/>
                <a:ea typeface="Calibri" panose="020F0502020204030204" pitchFamily="34" charset="0"/>
                <a:cs typeface="Times New Roman" panose="02020603050405020304" pitchFamily="18" charset="0"/>
              </a:rPr>
              <a:t>ncrease the transparency and accountability of NNTC processes and procedures</a:t>
            </a:r>
          </a:p>
          <a:p>
            <a:pPr marL="285750" indent="-285750">
              <a:spcBef>
                <a:spcPts val="120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To meet these goals, the NNTC has collaboratively developed a new Rubric for the processing and fulfillment of biospecimen and data requests.</a:t>
            </a:r>
          </a:p>
          <a:p>
            <a:pPr marL="285750" indent="-285750">
              <a:spcBef>
                <a:spcPts val="120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purpose of the new NNTC Request Rubric guidelines is to make both requestors and the </a:t>
            </a:r>
            <a:r>
              <a:rPr lang="en-US" sz="1800" dirty="0">
                <a:solidFill>
                  <a:srgbClr val="131D43"/>
                </a:solidFill>
                <a:effectLst/>
                <a:latin typeface="Calibri" panose="020F0502020204030204" pitchFamily="34" charset="0"/>
                <a:ea typeface="Calibri" panose="020F0502020204030204" pitchFamily="34" charset="0"/>
                <a:cs typeface="Times New Roman" panose="02020603050405020304" pitchFamily="18" charset="0"/>
              </a:rPr>
              <a:t>NNTC responsible for meeting </a:t>
            </a:r>
            <a:r>
              <a:rPr lang="en-US" sz="1800" dirty="0">
                <a:effectLst/>
                <a:latin typeface="Calibri" panose="020F0502020204030204" pitchFamily="34" charset="0"/>
                <a:ea typeface="Calibri" panose="020F0502020204030204" pitchFamily="34" charset="0"/>
                <a:cs typeface="Times New Roman" panose="02020603050405020304" pitchFamily="18" charset="0"/>
              </a:rPr>
              <a:t>specific </a:t>
            </a:r>
            <a:r>
              <a:rPr lang="en-US" sz="1800" dirty="0">
                <a:latin typeface="Calibri" panose="020F0502020204030204" pitchFamily="34" charset="0"/>
                <a:ea typeface="Calibri" panose="020F0502020204030204" pitchFamily="34" charset="0"/>
                <a:cs typeface="Times New Roman" panose="02020603050405020304" pitchFamily="18" charset="0"/>
              </a:rPr>
              <a:t>expectations and timelines for application submission, processing, review, and fulfillment of specimen and data requests.</a:t>
            </a:r>
          </a:p>
          <a:p>
            <a:pPr marL="385763" lvl="1" indent="0">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2"/>
            <a:endParaRPr lang="en-US" dirty="0"/>
          </a:p>
        </p:txBody>
      </p:sp>
      <p:sp>
        <p:nvSpPr>
          <p:cNvPr id="3" name="Title 2">
            <a:extLst>
              <a:ext uri="{FF2B5EF4-FFF2-40B4-BE49-F238E27FC236}">
                <a16:creationId xmlns:a16="http://schemas.microsoft.com/office/drawing/2014/main" id="{436F5BCE-CCB4-654E-20BF-EE183F478A80}"/>
              </a:ext>
            </a:extLst>
          </p:cNvPr>
          <p:cNvSpPr>
            <a:spLocks noGrp="1"/>
          </p:cNvSpPr>
          <p:nvPr>
            <p:ph type="title"/>
          </p:nvPr>
        </p:nvSpPr>
        <p:spPr/>
        <p:txBody>
          <a:bodyPr/>
          <a:lstStyle/>
          <a:p>
            <a:r>
              <a:rPr lang="en-US" dirty="0"/>
              <a:t>New NNTC Request Rubric</a:t>
            </a:r>
          </a:p>
        </p:txBody>
      </p:sp>
    </p:spTree>
    <p:extLst>
      <p:ext uri="{BB962C8B-B14F-4D97-AF65-F5344CB8AC3E}">
        <p14:creationId xmlns:p14="http://schemas.microsoft.com/office/powerpoint/2010/main" val="3457897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p:cNvSpPr>
          <p:nvPr>
            <p:ph type="title"/>
          </p:nvPr>
        </p:nvSpPr>
        <p:spPr/>
        <p:txBody>
          <a:bodyPr/>
          <a:lstStyle/>
          <a:p>
            <a:r>
              <a:rPr lang="en-US" dirty="0"/>
              <a:t>Overall Timelines, by Request Complexity Level</a:t>
            </a:r>
          </a:p>
        </p:txBody>
      </p:sp>
      <p:graphicFrame>
        <p:nvGraphicFramePr>
          <p:cNvPr id="4" name="Table 4">
            <a:extLst>
              <a:ext uri="{FF2B5EF4-FFF2-40B4-BE49-F238E27FC236}">
                <a16:creationId xmlns:a16="http://schemas.microsoft.com/office/drawing/2014/main" id="{D7698E1C-8A9A-532B-6CC0-7A6E53A38F1F}"/>
              </a:ext>
            </a:extLst>
          </p:cNvPr>
          <p:cNvGraphicFramePr>
            <a:graphicFrameLocks noGrp="1"/>
          </p:cNvGraphicFramePr>
          <p:nvPr>
            <p:extLst>
              <p:ext uri="{D42A27DB-BD31-4B8C-83A1-F6EECF244321}">
                <p14:modId xmlns:p14="http://schemas.microsoft.com/office/powerpoint/2010/main" val="2931188897"/>
              </p:ext>
            </p:extLst>
          </p:nvPr>
        </p:nvGraphicFramePr>
        <p:xfrm>
          <a:off x="904500" y="1371663"/>
          <a:ext cx="7434101" cy="2377440"/>
        </p:xfrm>
        <a:graphic>
          <a:graphicData uri="http://schemas.openxmlformats.org/drawingml/2006/table">
            <a:tbl>
              <a:tblPr firstRow="1" bandRow="1"/>
              <a:tblGrid>
                <a:gridCol w="1670109">
                  <a:extLst>
                    <a:ext uri="{9D8B030D-6E8A-4147-A177-3AD203B41FA5}">
                      <a16:colId xmlns:a16="http://schemas.microsoft.com/office/drawing/2014/main" val="2733593706"/>
                    </a:ext>
                  </a:extLst>
                </a:gridCol>
                <a:gridCol w="1440998">
                  <a:extLst>
                    <a:ext uri="{9D8B030D-6E8A-4147-A177-3AD203B41FA5}">
                      <a16:colId xmlns:a16="http://schemas.microsoft.com/office/drawing/2014/main" val="3088657026"/>
                    </a:ext>
                  </a:extLst>
                </a:gridCol>
                <a:gridCol w="1440998">
                  <a:extLst>
                    <a:ext uri="{9D8B030D-6E8A-4147-A177-3AD203B41FA5}">
                      <a16:colId xmlns:a16="http://schemas.microsoft.com/office/drawing/2014/main" val="2211920250"/>
                    </a:ext>
                  </a:extLst>
                </a:gridCol>
                <a:gridCol w="1440998">
                  <a:extLst>
                    <a:ext uri="{9D8B030D-6E8A-4147-A177-3AD203B41FA5}">
                      <a16:colId xmlns:a16="http://schemas.microsoft.com/office/drawing/2014/main" val="554377978"/>
                    </a:ext>
                  </a:extLst>
                </a:gridCol>
                <a:gridCol w="1440998">
                  <a:extLst>
                    <a:ext uri="{9D8B030D-6E8A-4147-A177-3AD203B41FA5}">
                      <a16:colId xmlns:a16="http://schemas.microsoft.com/office/drawing/2014/main" val="4039105431"/>
                    </a:ext>
                  </a:extLst>
                </a:gridCol>
              </a:tblGrid>
              <a:tr h="900168">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Complexity Level</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1800" dirty="0"/>
                        <a:t>Application Review</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1800" dirty="0"/>
                        <a:t>NIH Review</a:t>
                      </a:r>
                    </a:p>
                    <a:p>
                      <a:pPr marL="0" marR="0" lvl="0" indent="0" algn="l" defTabSz="342900" rtl="0" eaLnBrk="1" fontAlgn="auto" latinLnBrk="0" hangingPunct="1">
                        <a:lnSpc>
                          <a:spcPct val="100000"/>
                        </a:lnSpc>
                        <a:spcBef>
                          <a:spcPts val="0"/>
                        </a:spcBef>
                        <a:spcAft>
                          <a:spcPts val="0"/>
                        </a:spcAft>
                        <a:buClrTx/>
                        <a:buSzTx/>
                        <a:buFontTx/>
                        <a:buNone/>
                        <a:tabLst/>
                        <a:defRPr/>
                      </a:pPr>
                      <a:r>
                        <a:rPr lang="en-US" sz="1800"/>
                        <a:t>(if </a:t>
                      </a:r>
                      <a:r>
                        <a:rPr lang="en-US" sz="1800" dirty="0"/>
                        <a:t>needed)</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1800" b="1" dirty="0"/>
                        <a:t>Request Fulfillment</a:t>
                      </a:r>
                      <a:endParaRPr lang="en-US" sz="18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342900" rtl="0" eaLnBrk="1" latinLnBrk="0" hangingPunct="1">
                        <a:defRPr sz="1350" b="1" kern="1200">
                          <a:solidFill>
                            <a:schemeClr val="lt1"/>
                          </a:solidFill>
                          <a:latin typeface="Calibri" panose="020F0502020204030204"/>
                        </a:defRPr>
                      </a:lvl1pPr>
                      <a:lvl2pPr marL="342900" algn="l" defTabSz="342900" rtl="0" eaLnBrk="1" latinLnBrk="0" hangingPunct="1">
                        <a:defRPr sz="1350" b="1" kern="1200">
                          <a:solidFill>
                            <a:schemeClr val="lt1"/>
                          </a:solidFill>
                          <a:latin typeface="Calibri" panose="020F0502020204030204"/>
                        </a:defRPr>
                      </a:lvl2pPr>
                      <a:lvl3pPr marL="685800" algn="l" defTabSz="342900" rtl="0" eaLnBrk="1" latinLnBrk="0" hangingPunct="1">
                        <a:defRPr sz="1350" b="1" kern="1200">
                          <a:solidFill>
                            <a:schemeClr val="lt1"/>
                          </a:solidFill>
                          <a:latin typeface="Calibri" panose="020F0502020204030204"/>
                        </a:defRPr>
                      </a:lvl3pPr>
                      <a:lvl4pPr marL="1028700" algn="l" defTabSz="342900" rtl="0" eaLnBrk="1" latinLnBrk="0" hangingPunct="1">
                        <a:defRPr sz="1350" b="1" kern="1200">
                          <a:solidFill>
                            <a:schemeClr val="lt1"/>
                          </a:solidFill>
                          <a:latin typeface="Calibri" panose="020F0502020204030204"/>
                        </a:defRPr>
                      </a:lvl4pPr>
                      <a:lvl5pPr marL="1371600" algn="l" defTabSz="342900" rtl="0" eaLnBrk="1" latinLnBrk="0" hangingPunct="1">
                        <a:defRPr sz="1350" b="1" kern="1200">
                          <a:solidFill>
                            <a:schemeClr val="lt1"/>
                          </a:solidFill>
                          <a:latin typeface="Calibri" panose="020F0502020204030204"/>
                        </a:defRPr>
                      </a:lvl5pPr>
                      <a:lvl6pPr marL="1714500" algn="l" defTabSz="342900" rtl="0" eaLnBrk="1" latinLnBrk="0" hangingPunct="1">
                        <a:defRPr sz="1350" b="1" kern="1200">
                          <a:solidFill>
                            <a:schemeClr val="lt1"/>
                          </a:solidFill>
                          <a:latin typeface="Calibri" panose="020F0502020204030204"/>
                        </a:defRPr>
                      </a:lvl6pPr>
                      <a:lvl7pPr marL="2057400" algn="l" defTabSz="342900" rtl="0" eaLnBrk="1" latinLnBrk="0" hangingPunct="1">
                        <a:defRPr sz="1350" b="1" kern="1200">
                          <a:solidFill>
                            <a:schemeClr val="lt1"/>
                          </a:solidFill>
                          <a:latin typeface="Calibri" panose="020F0502020204030204"/>
                        </a:defRPr>
                      </a:lvl7pPr>
                      <a:lvl8pPr marL="2400300" algn="l" defTabSz="342900" rtl="0" eaLnBrk="1" latinLnBrk="0" hangingPunct="1">
                        <a:defRPr sz="1350" b="1" kern="1200">
                          <a:solidFill>
                            <a:schemeClr val="lt1"/>
                          </a:solidFill>
                          <a:latin typeface="Calibri" panose="020F0502020204030204"/>
                        </a:defRPr>
                      </a:lvl8pPr>
                      <a:lvl9pPr marL="2743200" algn="l" defTabSz="342900" rtl="0" eaLnBrk="1" latinLnBrk="0" hangingPunct="1">
                        <a:defRPr sz="1350" b="1" kern="1200">
                          <a:solidFill>
                            <a:schemeClr val="lt1"/>
                          </a:solidFill>
                          <a:latin typeface="Calibri" panose="020F0502020204030204"/>
                        </a:defRPr>
                      </a:lvl9pPr>
                    </a:lstStyle>
                    <a:p>
                      <a:r>
                        <a:rPr lang="en-US" sz="1800" dirty="0"/>
                        <a:t>Grand Total (includes NIH review)</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4206824878"/>
                  </a:ext>
                </a:extLst>
              </a:tr>
              <a:tr h="360067">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1800" dirty="0"/>
                        <a:t>1</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dirty="0"/>
                        <a:t>15 bd</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algn="l" defTabSz="342900" rtl="0" eaLnBrk="1" latinLnBrk="0" hangingPunct="1"/>
                      <a:r>
                        <a:rPr lang="en-US" sz="1800" kern="1200" noProof="0" dirty="0">
                          <a:solidFill>
                            <a:schemeClr val="dk1"/>
                          </a:solidFill>
                          <a:latin typeface="Calibri" panose="020F0502020204030204"/>
                          <a:ea typeface="+mn-ea"/>
                          <a:cs typeface="+mn-cs"/>
                        </a:rPr>
                        <a:t>5 bd</a:t>
                      </a:r>
                      <a:endParaRPr lang="en-US" sz="1800" kern="1200" dirty="0">
                        <a:solidFill>
                          <a:schemeClr val="dk1"/>
                        </a:solidFill>
                        <a:latin typeface="Calibri" panose="020F0502020204030204"/>
                        <a:ea typeface="+mn-ea"/>
                        <a:cs typeface="+mn-cs"/>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dirty="0"/>
                        <a:t>25 bd</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b="1" dirty="0"/>
                        <a:t>45 bd</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3305774453"/>
                  </a:ext>
                </a:extLst>
              </a:tr>
              <a:tr h="360067">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1800" dirty="0"/>
                        <a:t>2</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17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algn="l" defTabSz="342900" rtl="0" eaLnBrk="1" latinLnBrk="0" hangingPunct="1"/>
                      <a:r>
                        <a:rPr lang="en-US" sz="1800" kern="1200" noProof="0" dirty="0">
                          <a:solidFill>
                            <a:schemeClr val="dk1"/>
                          </a:solidFill>
                          <a:latin typeface="Calibri" panose="020F0502020204030204"/>
                          <a:ea typeface="+mn-ea"/>
                          <a:cs typeface="+mn-cs"/>
                        </a:rPr>
                        <a:t>5 bd</a:t>
                      </a:r>
                      <a:endParaRPr lang="en-US" sz="1800" kern="1200" dirty="0">
                        <a:solidFill>
                          <a:schemeClr val="dk1"/>
                        </a:solidFill>
                        <a:latin typeface="Calibri" panose="020F0502020204030204"/>
                        <a:ea typeface="+mn-ea"/>
                        <a:cs typeface="+mn-cs"/>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dirty="0"/>
                        <a:t>40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b="1" dirty="0"/>
                        <a:t>62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736892028"/>
                  </a:ext>
                </a:extLst>
              </a:tr>
              <a:tr h="360067">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1800" dirty="0"/>
                        <a:t>3a</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20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algn="l" defTabSz="342900" rtl="0" eaLnBrk="1" latinLnBrk="0" hangingPunct="1"/>
                      <a:r>
                        <a:rPr lang="en-US" sz="1800" kern="1200" noProof="0" dirty="0">
                          <a:solidFill>
                            <a:schemeClr val="dk1"/>
                          </a:solidFill>
                          <a:latin typeface="Calibri" panose="020F0502020204030204"/>
                          <a:ea typeface="+mn-ea"/>
                          <a:cs typeface="+mn-cs"/>
                        </a:rPr>
                        <a:t>5 bd</a:t>
                      </a:r>
                      <a:endParaRPr lang="en-US" sz="1800" kern="1200" dirty="0">
                        <a:solidFill>
                          <a:schemeClr val="dk1"/>
                        </a:solidFill>
                        <a:latin typeface="Calibri" panose="020F0502020204030204"/>
                        <a:ea typeface="+mn-ea"/>
                        <a:cs typeface="+mn-cs"/>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dirty="0"/>
                        <a:t>60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b="1" dirty="0"/>
                        <a:t>85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2880145179"/>
                  </a:ext>
                </a:extLst>
              </a:tr>
              <a:tr h="360067">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algn="ctr"/>
                      <a:r>
                        <a:rPr lang="en-US" sz="1800" dirty="0"/>
                        <a:t>3b</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20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pPr marL="0" algn="l" defTabSz="342900" rtl="0" eaLnBrk="1" latinLnBrk="0" hangingPunct="1"/>
                      <a:r>
                        <a:rPr lang="en-US" sz="1800" kern="1200" noProof="0" dirty="0">
                          <a:solidFill>
                            <a:schemeClr val="dk1"/>
                          </a:solidFill>
                          <a:latin typeface="Calibri" panose="020F0502020204030204"/>
                          <a:ea typeface="+mn-ea"/>
                          <a:cs typeface="+mn-cs"/>
                        </a:rPr>
                        <a:t>5 bd</a:t>
                      </a:r>
                      <a:endParaRPr lang="en-US" sz="1800" kern="1200" dirty="0">
                        <a:solidFill>
                          <a:schemeClr val="dk1"/>
                        </a:solidFill>
                        <a:latin typeface="Calibri" panose="020F0502020204030204"/>
                        <a:ea typeface="+mn-ea"/>
                        <a:cs typeface="+mn-cs"/>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dirty="0"/>
                        <a:t>80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342900" rtl="0" eaLnBrk="1" latinLnBrk="0" hangingPunct="1">
                        <a:defRPr sz="1350" kern="1200">
                          <a:solidFill>
                            <a:schemeClr val="dk1"/>
                          </a:solidFill>
                          <a:latin typeface="Calibri" panose="020F0502020204030204"/>
                        </a:defRPr>
                      </a:lvl1pPr>
                      <a:lvl2pPr marL="342900" algn="l" defTabSz="342900" rtl="0" eaLnBrk="1" latinLnBrk="0" hangingPunct="1">
                        <a:defRPr sz="1350" kern="1200">
                          <a:solidFill>
                            <a:schemeClr val="dk1"/>
                          </a:solidFill>
                          <a:latin typeface="Calibri" panose="020F0502020204030204"/>
                        </a:defRPr>
                      </a:lvl2pPr>
                      <a:lvl3pPr marL="685800" algn="l" defTabSz="342900" rtl="0" eaLnBrk="1" latinLnBrk="0" hangingPunct="1">
                        <a:defRPr sz="1350" kern="1200">
                          <a:solidFill>
                            <a:schemeClr val="dk1"/>
                          </a:solidFill>
                          <a:latin typeface="Calibri" panose="020F0502020204030204"/>
                        </a:defRPr>
                      </a:lvl3pPr>
                      <a:lvl4pPr marL="1028700" algn="l" defTabSz="342900" rtl="0" eaLnBrk="1" latinLnBrk="0" hangingPunct="1">
                        <a:defRPr sz="1350" kern="1200">
                          <a:solidFill>
                            <a:schemeClr val="dk1"/>
                          </a:solidFill>
                          <a:latin typeface="Calibri" panose="020F0502020204030204"/>
                        </a:defRPr>
                      </a:lvl4pPr>
                      <a:lvl5pPr marL="1371600" algn="l" defTabSz="342900" rtl="0" eaLnBrk="1" latinLnBrk="0" hangingPunct="1">
                        <a:defRPr sz="1350" kern="1200">
                          <a:solidFill>
                            <a:schemeClr val="dk1"/>
                          </a:solidFill>
                          <a:latin typeface="Calibri" panose="020F0502020204030204"/>
                        </a:defRPr>
                      </a:lvl5pPr>
                      <a:lvl6pPr marL="1714500" algn="l" defTabSz="342900" rtl="0" eaLnBrk="1" latinLnBrk="0" hangingPunct="1">
                        <a:defRPr sz="1350" kern="1200">
                          <a:solidFill>
                            <a:schemeClr val="dk1"/>
                          </a:solidFill>
                          <a:latin typeface="Calibri" panose="020F0502020204030204"/>
                        </a:defRPr>
                      </a:lvl6pPr>
                      <a:lvl7pPr marL="2057400" algn="l" defTabSz="342900" rtl="0" eaLnBrk="1" latinLnBrk="0" hangingPunct="1">
                        <a:defRPr sz="1350" kern="1200">
                          <a:solidFill>
                            <a:schemeClr val="dk1"/>
                          </a:solidFill>
                          <a:latin typeface="Calibri" panose="020F0502020204030204"/>
                        </a:defRPr>
                      </a:lvl7pPr>
                      <a:lvl8pPr marL="2400300" algn="l" defTabSz="342900" rtl="0" eaLnBrk="1" latinLnBrk="0" hangingPunct="1">
                        <a:defRPr sz="1350" kern="1200">
                          <a:solidFill>
                            <a:schemeClr val="dk1"/>
                          </a:solidFill>
                          <a:latin typeface="Calibri" panose="020F0502020204030204"/>
                        </a:defRPr>
                      </a:lvl8pPr>
                      <a:lvl9pPr marL="2743200" algn="l" defTabSz="342900" rtl="0" eaLnBrk="1" latinLnBrk="0" hangingPunct="1">
                        <a:defRPr sz="1350" kern="1200">
                          <a:solidFill>
                            <a:schemeClr val="dk1"/>
                          </a:solidFill>
                          <a:latin typeface="Calibri" panose="020F0502020204030204"/>
                        </a:defRPr>
                      </a:lvl9pPr>
                    </a:lstStyle>
                    <a:p>
                      <a:r>
                        <a:rPr lang="en-US" sz="1800" b="1" dirty="0"/>
                        <a:t>105 bd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2390759878"/>
                  </a:ext>
                </a:extLst>
              </a:tr>
            </a:tbl>
          </a:graphicData>
        </a:graphic>
      </p:graphicFrame>
      <p:pic>
        <p:nvPicPr>
          <p:cNvPr id="3" name="Picture 2" descr="A graph of a review&#10;&#10;Description automatically generated with medium confidence">
            <a:extLst>
              <a:ext uri="{FF2B5EF4-FFF2-40B4-BE49-F238E27FC236}">
                <a16:creationId xmlns:a16="http://schemas.microsoft.com/office/drawing/2014/main" id="{8CD43530-4A9D-C69C-BB63-E2B01F0C5448}"/>
              </a:ext>
            </a:extLst>
          </p:cNvPr>
          <p:cNvPicPr>
            <a:picLocks noChangeAspect="1"/>
          </p:cNvPicPr>
          <p:nvPr/>
        </p:nvPicPr>
        <p:blipFill rotWithShape="1">
          <a:blip r:embed="rId2"/>
          <a:srcRect l="858" t="2736" r="2360" b="2082"/>
          <a:stretch/>
        </p:blipFill>
        <p:spPr>
          <a:xfrm>
            <a:off x="1515222" y="3903891"/>
            <a:ext cx="6113555" cy="2460333"/>
          </a:xfrm>
          <a:prstGeom prst="rect">
            <a:avLst/>
          </a:prstGeom>
        </p:spPr>
      </p:pic>
    </p:spTree>
    <p:extLst>
      <p:ext uri="{BB962C8B-B14F-4D97-AF65-F5344CB8AC3E}">
        <p14:creationId xmlns:p14="http://schemas.microsoft.com/office/powerpoint/2010/main" val="2764239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67AFDE-210C-BDA3-F93F-A67964AEE2A0}"/>
              </a:ext>
            </a:extLst>
          </p:cNvPr>
          <p:cNvSpPr>
            <a:spLocks noGrp="1"/>
          </p:cNvSpPr>
          <p:nvPr>
            <p:ph idx="1"/>
          </p:nvPr>
        </p:nvSpPr>
        <p:spPr>
          <a:xfrm>
            <a:off x="496389" y="1188720"/>
            <a:ext cx="8189471" cy="4983479"/>
          </a:xfrm>
        </p:spPr>
        <p:txBody>
          <a:bodyPr/>
          <a:lstStyle/>
          <a:p>
            <a:r>
              <a:rPr lang="en-US" dirty="0"/>
              <a:t>NNTC Request Processing and Fulfillment Guidelines</a:t>
            </a:r>
          </a:p>
          <a:p>
            <a:pPr lvl="1"/>
            <a:r>
              <a:rPr lang="en-US" dirty="0"/>
              <a:t>Details the process outlined in this presentation.</a:t>
            </a:r>
          </a:p>
          <a:p>
            <a:pPr lvl="1"/>
            <a:r>
              <a:rPr lang="en-US" dirty="0"/>
              <a:t>Intended as the comprehensive resource for any requestor to describe the application management and review workflow under the new Rubric.</a:t>
            </a:r>
          </a:p>
          <a:p>
            <a:pPr>
              <a:spcBef>
                <a:spcPts val="1200"/>
              </a:spcBef>
            </a:pPr>
            <a:r>
              <a:rPr lang="en-US" dirty="0"/>
              <a:t>Request Processing Checklist </a:t>
            </a:r>
          </a:p>
          <a:p>
            <a:pPr lvl="1"/>
            <a:r>
              <a:rPr lang="en-US" dirty="0"/>
              <a:t>Completed, signed copy required for all applications</a:t>
            </a:r>
          </a:p>
          <a:p>
            <a:pPr lvl="1"/>
            <a:r>
              <a:rPr lang="en-US" dirty="0"/>
              <a:t>Intended to walk investigators through every step of the application process</a:t>
            </a:r>
          </a:p>
          <a:p>
            <a:pPr lvl="1"/>
            <a:r>
              <a:rPr lang="en-US" dirty="0"/>
              <a:t>Requiring a signed copy helps enforce our expectation that requestors review and understand our expectations and needs for an application.</a:t>
            </a:r>
            <a:endParaRPr lang="en-US" sz="2000" dirty="0"/>
          </a:p>
          <a:p>
            <a:pPr>
              <a:spcBef>
                <a:spcPts val="1200"/>
              </a:spcBef>
            </a:pPr>
            <a:r>
              <a:rPr lang="en-US" dirty="0"/>
              <a:t>[to be developed] Video Training Modules</a:t>
            </a:r>
          </a:p>
          <a:p>
            <a:pPr lvl="1">
              <a:spcBef>
                <a:spcPts val="1200"/>
              </a:spcBef>
            </a:pPr>
            <a:r>
              <a:rPr lang="en-US" dirty="0"/>
              <a:t>Intended to bolster the training offered by NNTC to support requestor education and to improve the quality of applications submitted to the NNTC.</a:t>
            </a:r>
          </a:p>
        </p:txBody>
      </p:sp>
      <p:sp>
        <p:nvSpPr>
          <p:cNvPr id="9" name="Title 2"/>
          <p:cNvSpPr>
            <a:spLocks noGrp="1"/>
          </p:cNvSpPr>
          <p:nvPr>
            <p:ph type="title"/>
          </p:nvPr>
        </p:nvSpPr>
        <p:spPr/>
        <p:txBody>
          <a:bodyPr/>
          <a:lstStyle/>
          <a:p>
            <a:r>
              <a:rPr lang="en-US" dirty="0"/>
              <a:t>Requestor Training, Supporting Documentation</a:t>
            </a:r>
          </a:p>
        </p:txBody>
      </p:sp>
    </p:spTree>
    <p:extLst>
      <p:ext uri="{BB962C8B-B14F-4D97-AF65-F5344CB8AC3E}">
        <p14:creationId xmlns:p14="http://schemas.microsoft.com/office/powerpoint/2010/main" val="3387920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Request Process Overview</a:t>
            </a:r>
          </a:p>
        </p:txBody>
      </p:sp>
      <p:pic>
        <p:nvPicPr>
          <p:cNvPr id="6" name="Picture 5" descr="A diagram of a application review&#10;&#10;Description automatically generated">
            <a:extLst>
              <a:ext uri="{FF2B5EF4-FFF2-40B4-BE49-F238E27FC236}">
                <a16:creationId xmlns:a16="http://schemas.microsoft.com/office/drawing/2014/main" id="{73A4D31A-5743-D382-04CF-A674F9FF4E82}"/>
              </a:ext>
            </a:extLst>
          </p:cNvPr>
          <p:cNvPicPr>
            <a:picLocks noChangeAspect="1"/>
          </p:cNvPicPr>
          <p:nvPr/>
        </p:nvPicPr>
        <p:blipFill>
          <a:blip r:embed="rId2"/>
          <a:stretch>
            <a:fillRect/>
          </a:stretch>
        </p:blipFill>
        <p:spPr>
          <a:xfrm>
            <a:off x="685800" y="1340414"/>
            <a:ext cx="7946845" cy="4447211"/>
          </a:xfrm>
          <a:prstGeom prst="rect">
            <a:avLst/>
          </a:prstGeom>
        </p:spPr>
      </p:pic>
      <p:sp>
        <p:nvSpPr>
          <p:cNvPr id="5" name="TextBox 4">
            <a:extLst>
              <a:ext uri="{FF2B5EF4-FFF2-40B4-BE49-F238E27FC236}">
                <a16:creationId xmlns:a16="http://schemas.microsoft.com/office/drawing/2014/main" id="{2E3AA09D-941A-5733-D3BD-CB9D66260FB2}"/>
              </a:ext>
            </a:extLst>
          </p:cNvPr>
          <p:cNvSpPr txBox="1"/>
          <p:nvPr/>
        </p:nvSpPr>
        <p:spPr>
          <a:xfrm>
            <a:off x="384704" y="5969294"/>
            <a:ext cx="8645925" cy="268984"/>
          </a:xfrm>
          <a:prstGeom prst="rect">
            <a:avLst/>
          </a:prstGeom>
          <a:noFill/>
        </p:spPr>
        <p:txBody>
          <a:bodyPr wrap="square">
            <a:spAutoFit/>
          </a:bodyPr>
          <a:lstStyle/>
          <a:p>
            <a:pPr algn="l"/>
            <a:r>
              <a:rPr lang="en-US" sz="1400" i="1" dirty="0">
                <a:solidFill>
                  <a:srgbClr val="131D43"/>
                </a:solidFill>
                <a:latin typeface="+mn-lt"/>
              </a:rPr>
              <a:t>Note: </a:t>
            </a:r>
            <a:r>
              <a:rPr lang="en-US" sz="1400" b="0" i="1" dirty="0">
                <a:solidFill>
                  <a:srgbClr val="131D43"/>
                </a:solidFill>
                <a:latin typeface="+mn-lt"/>
              </a:rPr>
              <a:t>Applications requiring only minor modifications may not need to return to the beginning of initial screening</a:t>
            </a:r>
            <a:r>
              <a:rPr lang="en-US" sz="1400" b="0" i="1" dirty="0">
                <a:latin typeface="+mn-lt"/>
              </a:rPr>
              <a:t>. </a:t>
            </a:r>
          </a:p>
        </p:txBody>
      </p:sp>
    </p:spTree>
    <p:extLst>
      <p:ext uri="{BB962C8B-B14F-4D97-AF65-F5344CB8AC3E}">
        <p14:creationId xmlns:p14="http://schemas.microsoft.com/office/powerpoint/2010/main" val="147028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04BF1D-00E2-523E-5C8E-993B66739DC4}"/>
              </a:ext>
            </a:extLst>
          </p:cNvPr>
          <p:cNvSpPr>
            <a:spLocks noGrp="1"/>
          </p:cNvSpPr>
          <p:nvPr>
            <p:ph type="title"/>
          </p:nvPr>
        </p:nvSpPr>
        <p:spPr>
          <a:xfrm>
            <a:off x="485239" y="445331"/>
            <a:ext cx="5943600" cy="557784"/>
          </a:xfrm>
        </p:spPr>
        <p:txBody>
          <a:bodyPr/>
          <a:lstStyle/>
          <a:p>
            <a:r>
              <a:rPr lang="en-US" dirty="0"/>
              <a:t>Overall Timelines, by Request Complexity Level</a:t>
            </a:r>
          </a:p>
        </p:txBody>
      </p:sp>
      <p:pic>
        <p:nvPicPr>
          <p:cNvPr id="4" name="Picture 3">
            <a:extLst>
              <a:ext uri="{FF2B5EF4-FFF2-40B4-BE49-F238E27FC236}">
                <a16:creationId xmlns:a16="http://schemas.microsoft.com/office/drawing/2014/main" id="{21245A76-0140-553C-D12A-7A7D61A6B100}"/>
              </a:ext>
            </a:extLst>
          </p:cNvPr>
          <p:cNvPicPr>
            <a:picLocks noChangeAspect="1"/>
          </p:cNvPicPr>
          <p:nvPr/>
        </p:nvPicPr>
        <p:blipFill>
          <a:blip r:embed="rId2"/>
          <a:stretch>
            <a:fillRect/>
          </a:stretch>
        </p:blipFill>
        <p:spPr>
          <a:xfrm>
            <a:off x="788021" y="3678269"/>
            <a:ext cx="7968419" cy="2631453"/>
          </a:xfrm>
          <a:prstGeom prst="rect">
            <a:avLst/>
          </a:prstGeom>
        </p:spPr>
      </p:pic>
      <p:sp>
        <p:nvSpPr>
          <p:cNvPr id="5" name="TextBox 4">
            <a:extLst>
              <a:ext uri="{FF2B5EF4-FFF2-40B4-BE49-F238E27FC236}">
                <a16:creationId xmlns:a16="http://schemas.microsoft.com/office/drawing/2014/main" id="{E8B43BD4-7637-D51A-045F-53C4A203FA2E}"/>
              </a:ext>
            </a:extLst>
          </p:cNvPr>
          <p:cNvSpPr txBox="1"/>
          <p:nvPr/>
        </p:nvSpPr>
        <p:spPr>
          <a:xfrm>
            <a:off x="485239" y="1260297"/>
            <a:ext cx="8435491" cy="2067233"/>
          </a:xfrm>
          <a:prstGeom prst="rect">
            <a:avLst/>
          </a:prstGeom>
          <a:noFill/>
        </p:spPr>
        <p:txBody>
          <a:bodyPr wrap="square">
            <a:spAutoFit/>
          </a:bodyPr>
          <a:lstStyle/>
          <a:p>
            <a:pPr marL="557213" marR="0" lvl="1" indent="-171450" algn="l" defTabSz="342900" rtl="0" eaLnBrk="1" fontAlgn="auto" latinLnBrk="0" hangingPunct="1">
              <a:lnSpc>
                <a:spcPct val="100000"/>
              </a:lnSpc>
              <a:spcBef>
                <a:spcPts val="450"/>
              </a:spcBef>
              <a:spcAft>
                <a:spcPts val="450"/>
              </a:spcAft>
              <a:buClr>
                <a:srgbClr val="F26724"/>
              </a:buClr>
              <a:buSzTx/>
              <a:buFont typeface="Arial"/>
              <a:buChar char="•"/>
              <a:tabLst/>
              <a:defRPr/>
            </a:pPr>
            <a:r>
              <a:rPr kumimoji="0" lang="en-US" sz="2000" b="0" i="0"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rPr>
              <a:t>Timelines are tiered based on “Request Complexity Level”</a:t>
            </a:r>
            <a:endParaRPr kumimoji="0" lang="en-US" sz="1500" b="0" i="0"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857250" marR="0" lvl="2" indent="-171450" algn="l" defTabSz="342900" rtl="0" eaLnBrk="1" fontAlgn="auto" latinLnBrk="0" hangingPunct="1">
              <a:lnSpc>
                <a:spcPct val="100000"/>
              </a:lnSpc>
              <a:spcBef>
                <a:spcPts val="450"/>
              </a:spcBef>
              <a:spcAft>
                <a:spcPts val="450"/>
              </a:spcAft>
              <a:buClr>
                <a:srgbClr val="F26724"/>
              </a:buClr>
              <a:buSzTx/>
              <a:buFont typeface="Arial"/>
              <a:buChar char="•"/>
              <a:tabLst/>
              <a:defRPr/>
            </a:pPr>
            <a:r>
              <a:rPr kumimoji="0" lang="en-US" sz="1500" b="0" i="1"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rPr>
              <a:t>Request Complexity Level (Levels 1, 2, 3a, 3b) – drives timelines</a:t>
            </a:r>
          </a:p>
          <a:p>
            <a:pPr marL="1200150" marR="0" lvl="3" indent="-171450" algn="l" defTabSz="342900" rtl="0" eaLnBrk="1" fontAlgn="auto" latinLnBrk="0" hangingPunct="1">
              <a:lnSpc>
                <a:spcPct val="100000"/>
              </a:lnSpc>
              <a:spcBef>
                <a:spcPts val="450"/>
              </a:spcBef>
              <a:spcAft>
                <a:spcPts val="450"/>
              </a:spcAft>
              <a:buClr>
                <a:srgbClr val="F26724"/>
              </a:buClr>
              <a:buSzPct val="100000"/>
              <a:buFont typeface="Arial"/>
              <a:buChar char="•"/>
              <a:tabLst/>
              <a:defRPr/>
            </a:pPr>
            <a:r>
              <a:rPr kumimoji="0" lang="en-US" sz="1500" b="1" i="0"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rPr>
              <a:t>Takeaways: </a:t>
            </a:r>
          </a:p>
          <a:p>
            <a:pPr marL="1714500" marR="0" lvl="4" indent="-342900" algn="l" defTabSz="342900" rtl="0" eaLnBrk="1" fontAlgn="auto" latinLnBrk="0" hangingPunct="1">
              <a:lnSpc>
                <a:spcPct val="100000"/>
              </a:lnSpc>
              <a:spcBef>
                <a:spcPts val="450"/>
              </a:spcBef>
              <a:spcAft>
                <a:spcPts val="450"/>
              </a:spcAft>
              <a:buClr>
                <a:srgbClr val="F26724"/>
              </a:buClr>
              <a:buSzPct val="100000"/>
              <a:buFont typeface="+mj-lt"/>
              <a:buAutoNum type="arabicParenR"/>
              <a:tabLst/>
              <a:defRPr/>
            </a:pPr>
            <a:r>
              <a:rPr kumimoji="0" lang="en-US" sz="1500" b="0" i="1"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rPr>
              <a:t>Level 1 requests are reviewed and fulfilled the quickest.  </a:t>
            </a:r>
          </a:p>
          <a:p>
            <a:pPr marL="1714500" marR="0" lvl="4" indent="-342900" algn="l" defTabSz="342900" rtl="0" eaLnBrk="1" fontAlgn="auto" latinLnBrk="0" hangingPunct="1">
              <a:lnSpc>
                <a:spcPct val="100000"/>
              </a:lnSpc>
              <a:spcBef>
                <a:spcPts val="450"/>
              </a:spcBef>
              <a:spcAft>
                <a:spcPts val="450"/>
              </a:spcAft>
              <a:buClr>
                <a:srgbClr val="F26724"/>
              </a:buClr>
              <a:buSzPct val="100000"/>
              <a:buFont typeface="+mj-lt"/>
              <a:buAutoNum type="arabicParenR"/>
              <a:tabLst/>
              <a:defRPr/>
            </a:pPr>
            <a:r>
              <a:rPr kumimoji="0" lang="en-US" sz="1500" b="0" i="1" u="none" strike="noStrike" kern="1200" cap="none" spc="0" normalizeH="0" baseline="0" noProof="0" dirty="0">
                <a:ln>
                  <a:noFill/>
                </a:ln>
                <a:solidFill>
                  <a:srgbClr val="1A2858"/>
                </a:solidFill>
                <a:effectLst/>
                <a:uLnTx/>
                <a:uFillTx/>
                <a:latin typeface="Calibri" panose="020F0502020204030204" pitchFamily="34" charset="0"/>
                <a:ea typeface="Calibri" panose="020F0502020204030204" pitchFamily="34" charset="0"/>
                <a:cs typeface="Times New Roman" panose="02020603050405020304" pitchFamily="18" charset="0"/>
              </a:rPr>
              <a:t>More complex Level 2, 3a, and 3b applications require longer timelines for review and fulfillment.</a:t>
            </a:r>
          </a:p>
        </p:txBody>
      </p:sp>
    </p:spTree>
    <p:extLst>
      <p:ext uri="{BB962C8B-B14F-4D97-AF65-F5344CB8AC3E}">
        <p14:creationId xmlns:p14="http://schemas.microsoft.com/office/powerpoint/2010/main" val="1702650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p:cNvSpPr>
          <p:nvPr>
            <p:ph type="title"/>
          </p:nvPr>
        </p:nvSpPr>
        <p:spPr/>
        <p:txBody>
          <a:bodyPr/>
          <a:lstStyle/>
          <a:p>
            <a:r>
              <a:rPr lang="en-US" dirty="0"/>
              <a:t>Determining Request Complexity Level</a:t>
            </a:r>
          </a:p>
        </p:txBody>
      </p:sp>
      <p:pic>
        <p:nvPicPr>
          <p:cNvPr id="2" name="Picture 1" descr="A diagram of a process&#10;&#10;Description automatically generated">
            <a:extLst>
              <a:ext uri="{FF2B5EF4-FFF2-40B4-BE49-F238E27FC236}">
                <a16:creationId xmlns:a16="http://schemas.microsoft.com/office/drawing/2014/main" id="{68CD8405-BFED-8D57-E10B-019E5D4B31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900" y="1155700"/>
            <a:ext cx="6954570" cy="5321300"/>
          </a:xfrm>
          <a:prstGeom prst="rect">
            <a:avLst/>
          </a:prstGeom>
        </p:spPr>
      </p:pic>
      <p:sp>
        <p:nvSpPr>
          <p:cNvPr id="10" name="TextBox 9">
            <a:extLst>
              <a:ext uri="{FF2B5EF4-FFF2-40B4-BE49-F238E27FC236}">
                <a16:creationId xmlns:a16="http://schemas.microsoft.com/office/drawing/2014/main" id="{FABEE90B-51E4-BB0C-75EE-056218877EA4}"/>
              </a:ext>
            </a:extLst>
          </p:cNvPr>
          <p:cNvSpPr txBox="1"/>
          <p:nvPr/>
        </p:nvSpPr>
        <p:spPr>
          <a:xfrm>
            <a:off x="7010400" y="1254783"/>
            <a:ext cx="2133600" cy="3963649"/>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*Anatomically-limited regions include</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hippocampus,</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striatum,</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nucleus </a:t>
            </a:r>
            <a:r>
              <a:rPr kumimoji="0" lang="en-US" sz="1200" b="0" i="1"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accumbens</a:t>
            </a: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basal ganglia,</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choroid plexus, </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US" sz="1200" b="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stem nuclei</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any regions or samples that are not part of the required NNTC dissection or are not consistently available or are extremely difficult to find, collect and process from all participants.</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2952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p:cNvSpPr>
          <p:nvPr>
            <p:ph type="title"/>
          </p:nvPr>
        </p:nvSpPr>
        <p:spPr/>
        <p:txBody>
          <a:bodyPr/>
          <a:lstStyle/>
          <a:p>
            <a:r>
              <a:rPr lang="en-US" dirty="0"/>
              <a:t>Determining Request Complexity Level</a:t>
            </a:r>
          </a:p>
        </p:txBody>
      </p:sp>
      <p:pic>
        <p:nvPicPr>
          <p:cNvPr id="2" name="Picture 1" descr="A diagram of a process&#10;&#10;Description automatically generated">
            <a:extLst>
              <a:ext uri="{FF2B5EF4-FFF2-40B4-BE49-F238E27FC236}">
                <a16:creationId xmlns:a16="http://schemas.microsoft.com/office/drawing/2014/main" id="{68CD8405-BFED-8D57-E10B-019E5D4B31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900" y="1155700"/>
            <a:ext cx="6954570" cy="5321300"/>
          </a:xfrm>
          <a:prstGeom prst="rect">
            <a:avLst/>
          </a:prstGeom>
        </p:spPr>
      </p:pic>
      <p:sp>
        <p:nvSpPr>
          <p:cNvPr id="10" name="TextBox 9">
            <a:extLst>
              <a:ext uri="{FF2B5EF4-FFF2-40B4-BE49-F238E27FC236}">
                <a16:creationId xmlns:a16="http://schemas.microsoft.com/office/drawing/2014/main" id="{FABEE90B-51E4-BB0C-75EE-056218877EA4}"/>
              </a:ext>
            </a:extLst>
          </p:cNvPr>
          <p:cNvSpPr txBox="1"/>
          <p:nvPr/>
        </p:nvSpPr>
        <p:spPr>
          <a:xfrm>
            <a:off x="7010400" y="1254783"/>
            <a:ext cx="2133600" cy="3963649"/>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*Anatomically-limited regions include</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hippocampus,</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striatum,</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nucleus </a:t>
            </a:r>
            <a:r>
              <a:rPr kumimoji="0" lang="en-US" sz="1200" b="0" i="1"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accumbens</a:t>
            </a: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basal ganglia,</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choroid plexus, </a:t>
            </a:r>
          </a:p>
          <a:p>
            <a:pPr marL="285750" indent="-285750" algn="l" fontAlgn="auto">
              <a:lnSpc>
                <a:spcPct val="107000"/>
              </a:lnSpc>
              <a:spcBef>
                <a:spcPts val="0"/>
              </a:spcBef>
              <a:spcAft>
                <a:spcPts val="800"/>
              </a:spcAft>
              <a:buFont typeface="Arial" panose="020B0604020202020204" pitchFamily="34" charset="0"/>
              <a:buChar char="•"/>
              <a:defRPr/>
            </a:pPr>
            <a:r>
              <a:rPr lang="en-US" sz="1200" b="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stem nuclei</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any regions or samples that are not part of the required NNTC dissection or are not consistently available or are extremely difficult to find, collect and process from all participants.</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2E187D26-0B0D-31D6-C890-D2374524C2C3}"/>
              </a:ext>
            </a:extLst>
          </p:cNvPr>
          <p:cNvSpPr/>
          <p:nvPr/>
        </p:nvSpPr>
        <p:spPr>
          <a:xfrm>
            <a:off x="2446317" y="1574800"/>
            <a:ext cx="4655127" cy="4965700"/>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51154278-02A8-B30D-DFB5-0DFA2FD5E71D}"/>
              </a:ext>
            </a:extLst>
          </p:cNvPr>
          <p:cNvSpPr/>
          <p:nvPr/>
        </p:nvSpPr>
        <p:spPr>
          <a:xfrm>
            <a:off x="1917401" y="4518211"/>
            <a:ext cx="527349" cy="1329920"/>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E347741B-E6D7-1EA0-8103-FC7281DE29C2}"/>
              </a:ext>
            </a:extLst>
          </p:cNvPr>
          <p:cNvSpPr/>
          <p:nvPr/>
        </p:nvSpPr>
        <p:spPr>
          <a:xfrm>
            <a:off x="2235201" y="5915211"/>
            <a:ext cx="222250" cy="714189"/>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5725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p:cNvSpPr>
          <p:nvPr>
            <p:ph type="title"/>
          </p:nvPr>
        </p:nvSpPr>
        <p:spPr/>
        <p:txBody>
          <a:bodyPr/>
          <a:lstStyle/>
          <a:p>
            <a:r>
              <a:rPr lang="en-US" dirty="0"/>
              <a:t>Determining Request Complexity Level</a:t>
            </a:r>
          </a:p>
        </p:txBody>
      </p:sp>
      <p:pic>
        <p:nvPicPr>
          <p:cNvPr id="2" name="Picture 1" descr="A diagram of a process&#10;&#10;Description automatically generated">
            <a:extLst>
              <a:ext uri="{FF2B5EF4-FFF2-40B4-BE49-F238E27FC236}">
                <a16:creationId xmlns:a16="http://schemas.microsoft.com/office/drawing/2014/main" id="{68CD8405-BFED-8D57-E10B-019E5D4B31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900" y="1155700"/>
            <a:ext cx="6954570" cy="5321300"/>
          </a:xfrm>
          <a:prstGeom prst="rect">
            <a:avLst/>
          </a:prstGeom>
        </p:spPr>
      </p:pic>
      <p:sp>
        <p:nvSpPr>
          <p:cNvPr id="10" name="TextBox 9">
            <a:extLst>
              <a:ext uri="{FF2B5EF4-FFF2-40B4-BE49-F238E27FC236}">
                <a16:creationId xmlns:a16="http://schemas.microsoft.com/office/drawing/2014/main" id="{FABEE90B-51E4-BB0C-75EE-056218877EA4}"/>
              </a:ext>
            </a:extLst>
          </p:cNvPr>
          <p:cNvSpPr txBox="1"/>
          <p:nvPr/>
        </p:nvSpPr>
        <p:spPr>
          <a:xfrm>
            <a:off x="7010400" y="1254783"/>
            <a:ext cx="2133600" cy="3963649"/>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*Anatomically-limited regions include</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hippocampus,</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striatum,</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nucleus </a:t>
            </a:r>
            <a:r>
              <a:rPr kumimoji="0" lang="en-US" sz="1200" b="0" i="1"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accumbens</a:t>
            </a: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basal ganglia,</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choroid plexus, </a:t>
            </a:r>
          </a:p>
          <a:p>
            <a:pPr marL="285750" indent="-285750" algn="l" fontAlgn="auto">
              <a:lnSpc>
                <a:spcPct val="107000"/>
              </a:lnSpc>
              <a:spcBef>
                <a:spcPts val="0"/>
              </a:spcBef>
              <a:spcAft>
                <a:spcPts val="800"/>
              </a:spcAft>
              <a:buFont typeface="Arial" panose="020B0604020202020204" pitchFamily="34" charset="0"/>
              <a:buChar char="•"/>
              <a:defRPr/>
            </a:pPr>
            <a:r>
              <a:rPr lang="en-US" sz="1200" b="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stem nuclei</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any regions or samples that are not part of the required NNTC dissection or are not consistently available or are extremely difficult to find, collect and process from all participants.</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DD45E0D1-5DAD-E468-80D3-B39122987922}"/>
              </a:ext>
            </a:extLst>
          </p:cNvPr>
          <p:cNvSpPr/>
          <p:nvPr/>
        </p:nvSpPr>
        <p:spPr>
          <a:xfrm>
            <a:off x="177800" y="1600200"/>
            <a:ext cx="2349500" cy="2984500"/>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F246AF28-1024-1019-2FEA-0A0D550A7D65}"/>
              </a:ext>
            </a:extLst>
          </p:cNvPr>
          <p:cNvSpPr/>
          <p:nvPr/>
        </p:nvSpPr>
        <p:spPr>
          <a:xfrm>
            <a:off x="4933507" y="1600200"/>
            <a:ext cx="2169042" cy="4457700"/>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9550192C-53A6-713E-54EF-901E1AD9C750}"/>
              </a:ext>
            </a:extLst>
          </p:cNvPr>
          <p:cNvSpPr/>
          <p:nvPr/>
        </p:nvSpPr>
        <p:spPr>
          <a:xfrm>
            <a:off x="5962650" y="5886450"/>
            <a:ext cx="1295400" cy="533400"/>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6CA4885F-8EF9-CC44-4670-28430B668376}"/>
              </a:ext>
            </a:extLst>
          </p:cNvPr>
          <p:cNvSpPr/>
          <p:nvPr/>
        </p:nvSpPr>
        <p:spPr>
          <a:xfrm>
            <a:off x="276446" y="4582632"/>
            <a:ext cx="1648342" cy="1477926"/>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3803FD4-AC80-D6BE-45CB-10CEFA2227C0}"/>
              </a:ext>
            </a:extLst>
          </p:cNvPr>
          <p:cNvSpPr/>
          <p:nvPr/>
        </p:nvSpPr>
        <p:spPr>
          <a:xfrm>
            <a:off x="295496" y="6057900"/>
            <a:ext cx="1076104" cy="409851"/>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71696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p:cNvSpPr>
          <p:nvPr>
            <p:ph type="title"/>
          </p:nvPr>
        </p:nvSpPr>
        <p:spPr/>
        <p:txBody>
          <a:bodyPr/>
          <a:lstStyle/>
          <a:p>
            <a:r>
              <a:rPr lang="en-US" dirty="0"/>
              <a:t>Determining Request Complexity Level</a:t>
            </a:r>
          </a:p>
        </p:txBody>
      </p:sp>
      <p:pic>
        <p:nvPicPr>
          <p:cNvPr id="2" name="Picture 1" descr="A diagram of a process&#10;&#10;Description automatically generated">
            <a:extLst>
              <a:ext uri="{FF2B5EF4-FFF2-40B4-BE49-F238E27FC236}">
                <a16:creationId xmlns:a16="http://schemas.microsoft.com/office/drawing/2014/main" id="{68CD8405-BFED-8D57-E10B-019E5D4B31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900" y="1155700"/>
            <a:ext cx="6954570" cy="5321300"/>
          </a:xfrm>
          <a:prstGeom prst="rect">
            <a:avLst/>
          </a:prstGeom>
        </p:spPr>
      </p:pic>
      <p:sp>
        <p:nvSpPr>
          <p:cNvPr id="10" name="TextBox 9">
            <a:extLst>
              <a:ext uri="{FF2B5EF4-FFF2-40B4-BE49-F238E27FC236}">
                <a16:creationId xmlns:a16="http://schemas.microsoft.com/office/drawing/2014/main" id="{FABEE90B-51E4-BB0C-75EE-056218877EA4}"/>
              </a:ext>
            </a:extLst>
          </p:cNvPr>
          <p:cNvSpPr txBox="1"/>
          <p:nvPr/>
        </p:nvSpPr>
        <p:spPr>
          <a:xfrm>
            <a:off x="7010400" y="1254783"/>
            <a:ext cx="2133600" cy="4263860"/>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*Anatomically-limited regions include</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hippocampus,</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striatum,</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nucleus </a:t>
            </a:r>
            <a:r>
              <a:rPr kumimoji="0" lang="en-US" sz="1200" b="0" i="1"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accumbens</a:t>
            </a: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basal ganglia,</a:t>
            </a: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US" sz="1200" b="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a:t>
            </a:r>
            <a:r>
              <a:rPr lang="en-US" sz="1200" b="0" i="1">
                <a:solidFill>
                  <a:prstClr val="black"/>
                </a:solidFill>
                <a:latin typeface="Calibri" panose="020F0502020204030204" pitchFamily="34" charset="0"/>
                <a:ea typeface="Calibri" panose="020F0502020204030204" pitchFamily="34" charset="0"/>
                <a:cs typeface="Times New Roman" panose="02020603050405020304" pitchFamily="18" charset="0"/>
              </a:rPr>
              <a:t>stem nuclei,</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choroid plexus, </a:t>
            </a:r>
          </a:p>
          <a:p>
            <a:pPr marL="285750" indent="-285750" algn="l" fontAlgn="auto">
              <a:lnSpc>
                <a:spcPct val="107000"/>
              </a:lnSpc>
              <a:spcBef>
                <a:spcPts val="0"/>
              </a:spcBef>
              <a:spcAft>
                <a:spcPts val="800"/>
              </a:spcAft>
              <a:buFont typeface="Arial" panose="020B0604020202020204" pitchFamily="34" charset="0"/>
              <a:buChar char="•"/>
              <a:defRPr/>
            </a:pPr>
            <a:r>
              <a:rPr lang="en-US" sz="1200" b="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brain stem nuclei</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any regions or samples that are not part of the required NNTC dissection or are not consistently available or are extremely difficult to find, collect and process from all participants.</a:t>
            </a:r>
            <a:endParaRPr kumimoji="0" lang="en-US"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9437611B-5E02-7B22-D23E-190641945AFB}"/>
              </a:ext>
            </a:extLst>
          </p:cNvPr>
          <p:cNvSpPr/>
          <p:nvPr/>
        </p:nvSpPr>
        <p:spPr>
          <a:xfrm>
            <a:off x="193040" y="1600199"/>
            <a:ext cx="4245344" cy="5002619"/>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F40D34A6-435B-5756-CB37-71BD9FEF23BA}"/>
              </a:ext>
            </a:extLst>
          </p:cNvPr>
          <p:cNvSpPr/>
          <p:nvPr/>
        </p:nvSpPr>
        <p:spPr>
          <a:xfrm>
            <a:off x="4421981" y="1605516"/>
            <a:ext cx="533953" cy="3491023"/>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72445607-0ABE-877E-2B28-A15362CAD9AE}"/>
              </a:ext>
            </a:extLst>
          </p:cNvPr>
          <p:cNvSpPr/>
          <p:nvPr/>
        </p:nvSpPr>
        <p:spPr>
          <a:xfrm>
            <a:off x="4950619" y="1592817"/>
            <a:ext cx="198196" cy="401084"/>
          </a:xfrm>
          <a:prstGeom prst="rect">
            <a:avLst/>
          </a:prstGeom>
          <a:solidFill>
            <a:schemeClr val="bg2">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8669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67AFDE-210C-BDA3-F93F-A67964AEE2A0}"/>
              </a:ext>
            </a:extLst>
          </p:cNvPr>
          <p:cNvSpPr>
            <a:spLocks noGrp="1"/>
          </p:cNvSpPr>
          <p:nvPr>
            <p:ph idx="1"/>
          </p:nvPr>
        </p:nvSpPr>
        <p:spPr/>
        <p:txBody>
          <a:bodyPr/>
          <a:lstStyle/>
          <a:p>
            <a:r>
              <a:rPr lang="en-US" b="1" dirty="0"/>
              <a:t>Key Advantages of Level 1 Requests:</a:t>
            </a:r>
          </a:p>
          <a:p>
            <a:endParaRPr lang="en-US" b="1" dirty="0"/>
          </a:p>
          <a:p>
            <a:pPr lvl="1"/>
            <a:r>
              <a:rPr lang="en-US" b="1" dirty="0"/>
              <a:t>Streamlined Review: </a:t>
            </a:r>
            <a:r>
              <a:rPr lang="en-US" dirty="0"/>
              <a:t>Level 1 requests undergo the fastest review cycle, with a commitment to completing the review process within no more than </a:t>
            </a:r>
            <a:r>
              <a:rPr lang="en-US" u="sng" dirty="0"/>
              <a:t>15 business days </a:t>
            </a:r>
            <a:r>
              <a:rPr lang="en-US" dirty="0"/>
              <a:t>following submission of an application. This expedited pathway significantly reduces wait times, facilitating quicker project initiation.</a:t>
            </a:r>
          </a:p>
          <a:p>
            <a:endParaRPr lang="en-US" b="1" dirty="0"/>
          </a:p>
          <a:p>
            <a:pPr lvl="1"/>
            <a:r>
              <a:rPr lang="en-US" b="1" dirty="0"/>
              <a:t>Swift Fulfillment: </a:t>
            </a:r>
            <a:r>
              <a:rPr lang="en-US" dirty="0"/>
              <a:t>Following formal approval, shipments for Level 1 requests will be completed within </a:t>
            </a:r>
            <a:r>
              <a:rPr lang="en-US" u="sng" dirty="0"/>
              <a:t>25 business days</a:t>
            </a:r>
            <a:r>
              <a:rPr lang="en-US" dirty="0"/>
              <a:t>. This efficiency ensures that researchers receive their requested specimens promptly, enabling a seamless transition to the analytical phase of their projects.</a:t>
            </a:r>
          </a:p>
          <a:p>
            <a:endParaRPr lang="en-US" dirty="0"/>
          </a:p>
        </p:txBody>
      </p:sp>
      <p:sp>
        <p:nvSpPr>
          <p:cNvPr id="9" name="Title 2"/>
          <p:cNvSpPr>
            <a:spLocks noGrp="1"/>
          </p:cNvSpPr>
          <p:nvPr>
            <p:ph type="title"/>
          </p:nvPr>
        </p:nvSpPr>
        <p:spPr/>
        <p:txBody>
          <a:bodyPr/>
          <a:lstStyle/>
          <a:p>
            <a:r>
              <a:rPr lang="en-US" dirty="0"/>
              <a:t>Emphasizing Benefits of Level 1 Complexity</a:t>
            </a:r>
          </a:p>
        </p:txBody>
      </p:sp>
    </p:spTree>
    <p:extLst>
      <p:ext uri="{BB962C8B-B14F-4D97-AF65-F5344CB8AC3E}">
        <p14:creationId xmlns:p14="http://schemas.microsoft.com/office/powerpoint/2010/main" val="1357147965"/>
      </p:ext>
    </p:extLst>
  </p:cSld>
  <p:clrMapOvr>
    <a:masterClrMapping/>
  </p:clrMapOvr>
</p:sld>
</file>

<file path=ppt/theme/theme1.xml><?xml version="1.0" encoding="utf-8"?>
<a:theme xmlns:a="http://schemas.openxmlformats.org/drawingml/2006/main" name="Custom Design">
  <a:themeElements>
    <a:clrScheme name="Emmes">
      <a:dk1>
        <a:srgbClr val="1A2858"/>
      </a:dk1>
      <a:lt1>
        <a:srgbClr val="E4E5E3"/>
      </a:lt1>
      <a:dk2>
        <a:srgbClr val="F26724"/>
      </a:dk2>
      <a:lt2>
        <a:srgbClr val="FFFFFF"/>
      </a:lt2>
      <a:accent1>
        <a:srgbClr val="A7A9A6"/>
      </a:accent1>
      <a:accent2>
        <a:srgbClr val="54AFB7"/>
      </a:accent2>
      <a:accent3>
        <a:srgbClr val="FFC233"/>
      </a:accent3>
      <a:accent4>
        <a:srgbClr val="8E439D"/>
      </a:accent4>
      <a:accent5>
        <a:srgbClr val="636463"/>
      </a:accent5>
      <a:accent6>
        <a:srgbClr val="9DEFDC"/>
      </a:accent6>
      <a:hlink>
        <a:srgbClr val="1A2857"/>
      </a:hlink>
      <a:folHlink>
        <a:srgbClr val="A7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Emmes White">
  <a:themeElements>
    <a:clrScheme name="Emmes">
      <a:dk1>
        <a:srgbClr val="1A2858"/>
      </a:dk1>
      <a:lt1>
        <a:srgbClr val="E4E5E3"/>
      </a:lt1>
      <a:dk2>
        <a:srgbClr val="F26724"/>
      </a:dk2>
      <a:lt2>
        <a:srgbClr val="FFFFFF"/>
      </a:lt2>
      <a:accent1>
        <a:srgbClr val="A7A9A6"/>
      </a:accent1>
      <a:accent2>
        <a:srgbClr val="54AFB7"/>
      </a:accent2>
      <a:accent3>
        <a:srgbClr val="FFC233"/>
      </a:accent3>
      <a:accent4>
        <a:srgbClr val="8E439D"/>
      </a:accent4>
      <a:accent5>
        <a:srgbClr val="636463"/>
      </a:accent5>
      <a:accent6>
        <a:srgbClr val="9DEFDC"/>
      </a:accent6>
      <a:hlink>
        <a:srgbClr val="1A2857"/>
      </a:hlink>
      <a:folHlink>
        <a:srgbClr val="A7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Gradient Warm">
  <a:themeElements>
    <a:clrScheme name="Emmes">
      <a:dk1>
        <a:srgbClr val="1A2858"/>
      </a:dk1>
      <a:lt1>
        <a:srgbClr val="E4E5E3"/>
      </a:lt1>
      <a:dk2>
        <a:srgbClr val="F26724"/>
      </a:dk2>
      <a:lt2>
        <a:srgbClr val="FFFFFF"/>
      </a:lt2>
      <a:accent1>
        <a:srgbClr val="A7A9A6"/>
      </a:accent1>
      <a:accent2>
        <a:srgbClr val="54AFB7"/>
      </a:accent2>
      <a:accent3>
        <a:srgbClr val="FFC233"/>
      </a:accent3>
      <a:accent4>
        <a:srgbClr val="8E439D"/>
      </a:accent4>
      <a:accent5>
        <a:srgbClr val="636463"/>
      </a:accent5>
      <a:accent6>
        <a:srgbClr val="9DEFDC"/>
      </a:accent6>
      <a:hlink>
        <a:srgbClr val="1A2857"/>
      </a:hlink>
      <a:folHlink>
        <a:srgbClr val="A7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lIns="0" tIns="0" rIns="0" bIns="0"/>
      <a:lstStyle>
        <a:defPPr indent="0">
          <a:lnSpc>
            <a:spcPts val="2000"/>
          </a:lnSpc>
          <a:buNone/>
          <a:defRPr sz="1400" b="0" i="1" kern="0" spc="0" dirty="0" smtClean="0">
            <a:solidFill>
              <a:schemeClr val="accent3"/>
            </a:solidFill>
          </a:defRPr>
        </a:defPPr>
      </a:lstStyle>
    </a:txDef>
  </a:objectDefaults>
  <a:extraClrSchemeLst/>
</a:theme>
</file>

<file path=ppt/theme/theme4.xml><?xml version="1.0" encoding="utf-8"?>
<a:theme xmlns:a="http://schemas.openxmlformats.org/drawingml/2006/main" name="Gradient Cool">
  <a:themeElements>
    <a:clrScheme name="Emmes">
      <a:dk1>
        <a:srgbClr val="1A2858"/>
      </a:dk1>
      <a:lt1>
        <a:srgbClr val="E4E5E3"/>
      </a:lt1>
      <a:dk2>
        <a:srgbClr val="F26724"/>
      </a:dk2>
      <a:lt2>
        <a:srgbClr val="FFFFFF"/>
      </a:lt2>
      <a:accent1>
        <a:srgbClr val="A7A9A6"/>
      </a:accent1>
      <a:accent2>
        <a:srgbClr val="54AFB7"/>
      </a:accent2>
      <a:accent3>
        <a:srgbClr val="FFC233"/>
      </a:accent3>
      <a:accent4>
        <a:srgbClr val="8E439D"/>
      </a:accent4>
      <a:accent5>
        <a:srgbClr val="636463"/>
      </a:accent5>
      <a:accent6>
        <a:srgbClr val="9DEFDC"/>
      </a:accent6>
      <a:hlink>
        <a:srgbClr val="1A2857"/>
      </a:hlink>
      <a:folHlink>
        <a:srgbClr val="A7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6F57243A45C734988CD9BB90680F5FA" ma:contentTypeVersion="11" ma:contentTypeDescription="Create a new document." ma:contentTypeScope="" ma:versionID="95953424a40b349d13f39ebaa1024345">
  <xsd:schema xmlns:xsd="http://www.w3.org/2001/XMLSchema" xmlns:xs="http://www.w3.org/2001/XMLSchema" xmlns:p="http://schemas.microsoft.com/office/2006/metadata/properties" xmlns:ns2="4efea3a5-37e6-4252-8d51-aa9742c3708c" xmlns:ns3="f36f8cfa-5215-4bd6-bf23-edaf98b65ed6" targetNamespace="http://schemas.microsoft.com/office/2006/metadata/properties" ma:root="true" ma:fieldsID="78b91d157ef10ecb8580eccd74768f3c" ns2:_="" ns3:_="">
    <xsd:import namespace="4efea3a5-37e6-4252-8d51-aa9742c3708c"/>
    <xsd:import namespace="f36f8cfa-5215-4bd6-bf23-edaf98b65ed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LengthInSeconds" minOccurs="0"/>
                <xsd:element ref="ns2:MediaServiceObjectDetectorVersion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fea3a5-37e6-4252-8d51-aa9742c37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36f8cfa-5215-4bd6-bf23-edaf98b65ed6"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6FA165-FCA1-4BCB-BE89-BAA175DF287B}">
  <ds:schemaRefs>
    <ds:schemaRef ds:uri="http://schemas.microsoft.com/sharepoint/v3/contenttype/forms"/>
  </ds:schemaRefs>
</ds:datastoreItem>
</file>

<file path=customXml/itemProps2.xml><?xml version="1.0" encoding="utf-8"?>
<ds:datastoreItem xmlns:ds="http://schemas.openxmlformats.org/officeDocument/2006/customXml" ds:itemID="{E0B7E403-2354-40B9-A7FB-C87DFA80BA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fea3a5-37e6-4252-8d51-aa9742c3708c"/>
    <ds:schemaRef ds:uri="f36f8cfa-5215-4bd6-bf23-edaf98b65e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0ED737-910D-4F7C-A15F-FB38925ABFFB}">
  <ds:schemaRefs>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14b77578-9773-42d5-8507-251ca2dc2b06}" enabled="0" method="" siteId="{14b77578-9773-42d5-8507-251ca2dc2b06}" removed="1"/>
</clbl:labelList>
</file>

<file path=docProps/app.xml><?xml version="1.0" encoding="utf-8"?>
<Properties xmlns="http://schemas.openxmlformats.org/officeDocument/2006/extended-properties" xmlns:vt="http://schemas.openxmlformats.org/officeDocument/2006/docPropsVTypes">
  <Template>WAM_Phase1_032414.pot</Template>
  <TotalTime>21883</TotalTime>
  <Words>1318</Words>
  <Application>Microsoft Office PowerPoint</Application>
  <PresentationFormat>On-screen Show (4:3)</PresentationFormat>
  <Paragraphs>193</Paragraphs>
  <Slides>21</Slides>
  <Notes>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21</vt:i4>
      </vt:variant>
    </vt:vector>
  </HeadingPairs>
  <TitlesOfParts>
    <vt:vector size="29" baseType="lpstr">
      <vt:lpstr>Arial</vt:lpstr>
      <vt:lpstr>Calibri</vt:lpstr>
      <vt:lpstr>Garamond</vt:lpstr>
      <vt:lpstr>Times New Roman</vt:lpstr>
      <vt:lpstr>Custom Design</vt:lpstr>
      <vt:lpstr>Emmes White</vt:lpstr>
      <vt:lpstr>Gradient Warm</vt:lpstr>
      <vt:lpstr>Gradient Cool</vt:lpstr>
      <vt:lpstr>PowerPoint Presentation</vt:lpstr>
      <vt:lpstr>New NNTC Request Rubric</vt:lpstr>
      <vt:lpstr>Request Process Overview</vt:lpstr>
      <vt:lpstr>Overall Timelines, by Request Complexity Level</vt:lpstr>
      <vt:lpstr>Determining Request Complexity Level</vt:lpstr>
      <vt:lpstr>Determining Request Complexity Level</vt:lpstr>
      <vt:lpstr>Determining Request Complexity Level</vt:lpstr>
      <vt:lpstr>Determining Request Complexity Level</vt:lpstr>
      <vt:lpstr>Emphasizing Benefits of Level 1 Complexity</vt:lpstr>
      <vt:lpstr>Encouraging a Strategic Request Approach</vt:lpstr>
      <vt:lpstr>Request Process Overview</vt:lpstr>
      <vt:lpstr>Application Review:  Overview of Steps</vt:lpstr>
      <vt:lpstr>Summary of Review Steps – Initial Screening</vt:lpstr>
      <vt:lpstr>Initial Screening Timelines</vt:lpstr>
      <vt:lpstr>Summary of Review Steps – Formal Review</vt:lpstr>
      <vt:lpstr>Formal Review Timelines</vt:lpstr>
      <vt:lpstr>Summary of Review Steps – NIH Review</vt:lpstr>
      <vt:lpstr>NIH Review</vt:lpstr>
      <vt:lpstr>Request Fulfillment Timelines</vt:lpstr>
      <vt:lpstr>Overall Timelines, by Request Complexity Level</vt:lpstr>
      <vt:lpstr>Requestor Training, Supporting Documentation</vt:lpstr>
    </vt:vector>
  </TitlesOfParts>
  <Company>Wetherby Asset Management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Deanne</dc:creator>
  <cp:lastModifiedBy>Dominic Ippolito</cp:lastModifiedBy>
  <cp:revision>1148</cp:revision>
  <cp:lastPrinted>2015-01-23T14:39:36Z</cp:lastPrinted>
  <dcterms:created xsi:type="dcterms:W3CDTF">2009-10-06T22:52:09Z</dcterms:created>
  <dcterms:modified xsi:type="dcterms:W3CDTF">2024-07-05T20:43:08Z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0x010100B6F57243A45C734988CD9BB90680F5FA</vt:lpwstr>
  </property>
</Properties>
</file>