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heme/theme2.xml" ContentType="application/vnd.openxmlformats-officedocument.theme+xml"/>
  <Override PartName="/ppt/tags/tag17.xml" ContentType="application/vnd.openxmlformats-officedocument.presentationml.tags+xml"/>
  <Override PartName="/ppt/notesSlides/notesSlide1.xml" ContentType="application/vnd.openxmlformats-officedocument.presentationml.notesSlide+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notesSlides/notesSlide5.xml" ContentType="application/vnd.openxmlformats-officedocument.presentationml.notesSlide+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notesSlides/notesSlide7.xml" ContentType="application/vnd.openxmlformats-officedocument.presentationml.notesSlide+xml"/>
  <Override PartName="/ppt/tags/tag24.xml" ContentType="application/vnd.openxmlformats-officedocument.presentationml.tags+xml"/>
  <Override PartName="/ppt/notesSlides/notesSlide8.xml" ContentType="application/vnd.openxmlformats-officedocument.presentationml.notesSlide+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notesSlides/notesSlide11.xml" ContentType="application/vnd.openxmlformats-officedocument.presentationml.notesSlide+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147483614" r:id="rId5"/>
    <p:sldId id="2147483615" r:id="rId6"/>
    <p:sldId id="2147483623" r:id="rId7"/>
    <p:sldId id="2147483616" r:id="rId8"/>
    <p:sldId id="2147483634" r:id="rId9"/>
    <p:sldId id="2147483636" r:id="rId10"/>
    <p:sldId id="2147483637" r:id="rId11"/>
    <p:sldId id="2147483635" r:id="rId12"/>
    <p:sldId id="2147483638" r:id="rId13"/>
    <p:sldId id="2147483641" r:id="rId14"/>
    <p:sldId id="2147483639" r:id="rId15"/>
    <p:sldId id="2147483640" r:id="rId16"/>
    <p:sldId id="214748362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306"/>
    <a:srgbClr val="0011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42" autoAdjust="0"/>
    <p:restoredTop sz="70702" autoAdjust="0"/>
  </p:normalViewPr>
  <p:slideViewPr>
    <p:cSldViewPr snapToGrid="0">
      <p:cViewPr>
        <p:scale>
          <a:sx n="70" d="100"/>
          <a:sy n="70" d="100"/>
        </p:scale>
        <p:origin x="2214" y="246"/>
      </p:cViewPr>
      <p:guideLst/>
    </p:cSldViewPr>
  </p:slideViewPr>
  <p:outlineViewPr>
    <p:cViewPr>
      <p:scale>
        <a:sx n="33" d="100"/>
        <a:sy n="33" d="100"/>
      </p:scale>
      <p:origin x="0" y="-7908"/>
    </p:cViewPr>
  </p:outlineViewPr>
  <p:notesTextViewPr>
    <p:cViewPr>
      <p:scale>
        <a:sx n="1" d="1"/>
        <a:sy n="1" d="1"/>
      </p:scale>
      <p:origin x="0" y="0"/>
    </p:cViewPr>
  </p:notesTextViewPr>
  <p:sorterViewPr>
    <p:cViewPr>
      <p:scale>
        <a:sx n="100" d="100"/>
        <a:sy n="100" d="100"/>
      </p:scale>
      <p:origin x="0" y="-27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n-lt"/>
                <a:ea typeface="+mn-ea"/>
                <a:cs typeface="+mn-cs"/>
              </a:defRPr>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ea typeface="+mn-ea"/>
                <a:cs typeface="+mn-cs"/>
              </a:defRPr>
            </a:lvl1pPr>
          </a:lstStyle>
          <a:p>
            <a:fld id="{436EC9BA-822A-4FB2-BBAE-A5B75CA20069}" type="datetimeFigureOut">
              <a:rPr lang="en-IN" smtClean="0"/>
              <a:pPr/>
              <a:t>26-06-2026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n-lt"/>
                <a:ea typeface="+mn-ea"/>
                <a:cs typeface="+mn-cs"/>
              </a:defRPr>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n-lt"/>
                <a:ea typeface="+mn-ea"/>
                <a:cs typeface="+mn-cs"/>
              </a:defRPr>
            </a:lvl1pPr>
          </a:lstStyle>
          <a:p>
            <a:fld id="{EE0F971B-CC21-4CD7-9E22-FFE2F9749DE9}" type="slidenum">
              <a:rPr lang="en-IN" smtClean="0"/>
              <a:pPr/>
              <a:t>‹#›</a:t>
            </a:fld>
            <a:endParaRPr lang="en-IN"/>
          </a:p>
        </p:txBody>
      </p:sp>
    </p:spTree>
    <p:extLst>
      <p:ext uri="{BB962C8B-B14F-4D97-AF65-F5344CB8AC3E}">
        <p14:creationId xmlns:p14="http://schemas.microsoft.com/office/powerpoint/2010/main" val="200876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1</a:t>
            </a:fld>
            <a:endParaRPr lang="en-IN"/>
          </a:p>
        </p:txBody>
      </p:sp>
    </p:spTree>
    <p:extLst>
      <p:ext uri="{BB962C8B-B14F-4D97-AF65-F5344CB8AC3E}">
        <p14:creationId xmlns:p14="http://schemas.microsoft.com/office/powerpoint/2010/main" val="62498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Hello and welcome to our demo presentation of the NNTC query tool platform which exists as a resource to the community to support feasibility assessments of consortium resources and the creation and submission of a formal request application. I am a member of the data coordinating center and my goal here with the presentation is to demonstrate how the query tool can be used efficiently to submit a request and ensure the platform and process are clear to all researchers. As always, please feel to reach out to the dcc via email at nntc@emmes.com. If there are any questions or technical challenges encountered when using our tool. We are always available to assist. Even if appropriate resources might not appear available within the query tool, never assume that our consortium is unable to support you. We may be able to suggest alternative resources or approaches that could address the same research questions using the wealth of experience and scientific expertise that exists within our team and the consortium as a whole. Our goal at the dcc is to support as many researchers as possible and help demonstrate the immense value of well-characterized samples tied to longitudinal assessments and lab data that have been collected over the past 25 years. Moving on to our demo today, I'm going to pose as a </a:t>
            </a:r>
            <a:r>
              <a:rPr lang="en-US" sz="1200" kern="1200" dirty="0" err="1">
                <a:solidFill>
                  <a:schemeClr val="tx1"/>
                </a:solidFill>
                <a:effectLst/>
                <a:latin typeface="+mn-lt"/>
                <a:ea typeface="+mn-ea"/>
                <a:cs typeface="+mn-cs"/>
              </a:rPr>
              <a:t>neuroHIV</a:t>
            </a:r>
            <a:r>
              <a:rPr lang="en-US" sz="1200" kern="1200" dirty="0">
                <a:solidFill>
                  <a:schemeClr val="tx1"/>
                </a:solidFill>
                <a:effectLst/>
                <a:latin typeface="+mn-lt"/>
                <a:ea typeface="+mn-ea"/>
                <a:cs typeface="+mn-cs"/>
              </a:rPr>
              <a:t> researcher who wishes to pursue a pilot project examining genetic mechanisms underlying substance use in an African-American population with HIV. I plan to utilize a two group design with patients with and without HIV. I'm interested in receiving frozen specimens from the frontal cortex that can be used for SNIP analysis. The patients in both groups should have a history of substance use and I also require demographic data and brain pathology to serve as co-variants in my analysis. So the first step in using our query tool is to request an account from the N&amp;TC website. The process for this activity is covered in a separate demo. Please reference that video for more details. Once access to the to the website and the query tool have been granted by the dcc, you will then access the query tool by navigating to nntc.org and clicking the link at the bottom of the page titled submit or modify your application. Click this link and the system if you've not already logged into your account will ask you to log in again. Otherwise, it'll bring you to the dashboard of the query tool.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Scroll to the bottom of the page. Since our um researcher is interested in requesting samples for a pilot study, I will request um I will sub I will click the link new level one request. The next option I will select is specimen request because I'm interested in acquiring specimens.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this will open up the main donor search query page which allows one to specify the cohort of interest and clinical criteria of the participants you wish to study. The page is divided into different sections. The left hand portion of the page contains all the searchable criteria. The middle section of the page displays all the donors and their characteristics that meet any of the criteria that you've selected. Note, we can update this table to include different fields depending on your interest.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top portion of the page indicates the stage at which you are within the query tool starting with donor search. And once you've complete your donor search, you'll move to specimen search followed by data set search followed by a final review of your application.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Below those tabs are the filter results. So this indicates the number of donors that have met the criteria that you've selected. Please note there's an additional link at the bottom of the results table called donor search variable definitions. Clicking this link will open up a separate document which defines all the filter criteria and the options that you can select.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Moving back to the query tool, I'm going to select criteria based on the research project that I'm interested in. So, as a as my researcher, I'm going to select the NNTC as my cohort.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you can see that the page of donors automatically updates to reflect that I've chosen the NNTC cohort. So this will occur every time you make a filter criteria selection. Next, I'm going to choose um PW as my HIV status, which reflects patients with HIV.</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 going to choose black as the race.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 going to choose specimen availability as yes because I'm interested in acquiring frontal cortex and I'm going to choose substance abuse history as present.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now you can see the results have generated 772 um participants that are kind of creating a good pool of eligible donors from which the consortium can help select those ideal specimens from. So if I'm happy with my results, I'm going to click save and continue.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system will then bring me to the next query tool page called specimen search which allows me to visualize the availability of specimens from donors selected in the donor search page. Um this is the visualization of all the specimens um and their current preparations that are available from the list of specimens from the list of donors I've selected earlier. I can also look at status of specimens to check the availability of all the specimens. Next, I want to make my specimen categorization uh criteria selection. So, I'm interested in acquiring frontal cortex specimens for my donors. So, I'm going to select from the specimen category of CNS and then I'm going to select frontal cortex. If I wanted to select more than one specimen, here's where I would do it. I would select another option from the drop- down list and then the results would update accordingly. So I'm only interested in acquiring frontal cortex at the moment. So I'm going to accept the results as is and I'm going to click save and continue to data set creation.</a:t>
            </a:r>
          </a:p>
          <a:p>
            <a:br>
              <a:rPr lang="en-US" sz="1200" kern="1200" dirty="0">
                <a:solidFill>
                  <a:schemeClr val="tx1"/>
                </a:solidFill>
                <a:effectLst/>
                <a:latin typeface="+mn-lt"/>
                <a:ea typeface="+mn-ea"/>
                <a:cs typeface="+mn-cs"/>
              </a:rPr>
            </a:br>
            <a:endParaRPr lang="en-US" dirty="0">
              <a:effectLst/>
            </a:endParaRPr>
          </a:p>
          <a:p>
            <a:r>
              <a:rPr lang="en-US" sz="1200" kern="1200" dirty="0">
                <a:solidFill>
                  <a:schemeClr val="tx1"/>
                </a:solidFill>
                <a:effectLst/>
                <a:latin typeface="+mn-lt"/>
                <a:ea typeface="+mn-ea"/>
                <a:cs typeface="+mn-cs"/>
              </a:rPr>
              <a:t>So on this page I'm allowed to I'm allowed to select the data sets that I'm interested in obtaining that will characterize the specimens that I'm obtaining. So I'm going to choose demographics pathology from the category from the subcategory I'm going to choose donor demographics and general pathology information. The variables I'm going to select all variables that are available from those different tables. And I'm not going to make a selection for visits because this data is not visit specific. Once I've made my selection for data sets that I'm interested in acquiring, I'm going to click save and continue.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brings me to a final review page which summarizes the details of the donors specimens and data sets I've selected in previous query pages. The first table shows the results of the donor query search showing the number of donors. So 772 is what I was able to find based on these criteria entered. The second table shows the specimen search details. So I'm looking for CNS samples from frontal cortex for group one. Next I'm able to clarify exactly uh the details of the specimens I'm requesting. So here you can indicate the specimen preparation. So I want frozen frontal cortex. I can indicate the weight and dimensions of the of the sample. So I'm interested in acquiring a 300 </a:t>
            </a:r>
            <a:r>
              <a:rPr lang="en-US" sz="1200" kern="1200" dirty="0" err="1">
                <a:solidFill>
                  <a:schemeClr val="tx1"/>
                </a:solidFill>
                <a:effectLst/>
                <a:latin typeface="+mn-lt"/>
                <a:ea typeface="+mn-ea"/>
                <a:cs typeface="+mn-cs"/>
              </a:rPr>
              <a:t>mgram</a:t>
            </a:r>
            <a:r>
              <a:rPr lang="en-US" sz="1200" kern="1200" dirty="0">
                <a:solidFill>
                  <a:schemeClr val="tx1"/>
                </a:solidFill>
                <a:effectLst/>
                <a:latin typeface="+mn-lt"/>
                <a:ea typeface="+mn-ea"/>
                <a:cs typeface="+mn-cs"/>
              </a:rPr>
              <a:t> block.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 interested in acquiring specimens from three donors and I want three I want one donor one specimen per donor.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next table kind of summarizes the data sets that I've requested that should be associated with my data my specimens. The final um table captures all of the contact information from your from the requester, the shipping details and project details about your request as well as the grant number um if any funding exists.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Additionally, there's an area on the bottom which allows you to upload all requested application materials, including the processing checklist, your CV, your supervising PI's CV, the project outline or concept outline, um, specimen request user agreements, and a data use agreement if you're requesting data sets only. So you'd click browse and this will allow you to find your spec your documents of interest and upload those to the request application. Once you've confirmed all fields have been completed, look good, you're going to save the request draft and this will allow you to be able to go back to the request at a future date and make any updates. Or if you're interested in adding an additional group, clinical group to your application, you can do so now. So if I was interested in adding a new group, I would click return to start request page.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system will bring me back to the first page and I click update existing request. I find the request that I was just working on and I click add group.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I would go through the exact same process that I would with group</a:t>
            </a:r>
          </a:p>
          <a:p>
            <a:br>
              <a:rPr lang="en-US" sz="1200" kern="1200" dirty="0">
                <a:solidFill>
                  <a:schemeClr val="tx1"/>
                </a:solidFill>
                <a:effectLst/>
                <a:latin typeface="+mn-lt"/>
                <a:ea typeface="+mn-ea"/>
                <a:cs typeface="+mn-cs"/>
              </a:rPr>
            </a:br>
            <a:endParaRPr lang="en-US" dirty="0">
              <a:effectLst/>
            </a:endParaRPr>
          </a:p>
          <a:p>
            <a:r>
              <a:rPr lang="en-US" sz="1200" kern="1200" dirty="0">
                <a:solidFill>
                  <a:schemeClr val="tx1"/>
                </a:solidFill>
                <a:effectLst/>
                <a:latin typeface="+mn-lt"/>
                <a:ea typeface="+mn-ea"/>
                <a:cs typeface="+mn-cs"/>
              </a:rPr>
              <a:t>one, but now I'm going to enter details for group two. So if you remember, group two was a um group with patients without HIV. So I'm going to click my code of interest NTC clicking patients without HIV. Clicking black for race specimen availability. Yes. and substance abuse history present.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can see for group two I have a more limited number of cases that are meeting criteria of 52. Save and continue. That brings me to the specimen search page where I I'm going to select CNS frontal cortex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I'm going to click save and continue to data set search. Again, I want to obtain demographics and pathology for all these donors. I'm going to request donor demographics and general pathology from the subcategory. And I'm going to I'm going to request all specimens of all data set variables.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Save and continue. That brings me to my final request review page where I'm going to update the specimen details indicating I want frozen cortex 300 mg block from three donors and one block per donor. Once I'm happy with my application, I’ve uploaded all my details and I'm ready to submit them. I would click submit request.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that will submit your request to the dcc for initial screening and review.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this concludes my demo of how to use the NNTC query tool and submit a request application. Again, please feel free to reach out to the DCC at any time if there are any questions during your use of the tool.</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Thank you very much for your attention and have a good day.</a:t>
            </a:r>
          </a:p>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10</a:t>
            </a:fld>
            <a:endParaRPr lang="en-IN"/>
          </a:p>
        </p:txBody>
      </p:sp>
    </p:spTree>
    <p:extLst>
      <p:ext uri="{BB962C8B-B14F-4D97-AF65-F5344CB8AC3E}">
        <p14:creationId xmlns:p14="http://schemas.microsoft.com/office/powerpoint/2010/main" val="700105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11</a:t>
            </a:fld>
            <a:endParaRPr lang="en-IN"/>
          </a:p>
        </p:txBody>
      </p:sp>
    </p:spTree>
    <p:extLst>
      <p:ext uri="{BB962C8B-B14F-4D97-AF65-F5344CB8AC3E}">
        <p14:creationId xmlns:p14="http://schemas.microsoft.com/office/powerpoint/2010/main" val="2005390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12</a:t>
            </a:fld>
            <a:endParaRPr lang="en-IN"/>
          </a:p>
        </p:txBody>
      </p:sp>
    </p:spTree>
    <p:extLst>
      <p:ext uri="{BB962C8B-B14F-4D97-AF65-F5344CB8AC3E}">
        <p14:creationId xmlns:p14="http://schemas.microsoft.com/office/powerpoint/2010/main" val="3842727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13</a:t>
            </a:fld>
            <a:endParaRPr lang="en-IN"/>
          </a:p>
        </p:txBody>
      </p:sp>
    </p:spTree>
    <p:extLst>
      <p:ext uri="{BB962C8B-B14F-4D97-AF65-F5344CB8AC3E}">
        <p14:creationId xmlns:p14="http://schemas.microsoft.com/office/powerpoint/2010/main" val="50479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2</a:t>
            </a:fld>
            <a:endParaRPr lang="en-IN"/>
          </a:p>
        </p:txBody>
      </p:sp>
    </p:spTree>
    <p:extLst>
      <p:ext uri="{BB962C8B-B14F-4D97-AF65-F5344CB8AC3E}">
        <p14:creationId xmlns:p14="http://schemas.microsoft.com/office/powerpoint/2010/main" val="3766549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3</a:t>
            </a:fld>
            <a:endParaRPr lang="en-IN"/>
          </a:p>
        </p:txBody>
      </p:sp>
    </p:spTree>
    <p:extLst>
      <p:ext uri="{BB962C8B-B14F-4D97-AF65-F5344CB8AC3E}">
        <p14:creationId xmlns:p14="http://schemas.microsoft.com/office/powerpoint/2010/main" val="3611133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4</a:t>
            </a:fld>
            <a:endParaRPr lang="en-IN"/>
          </a:p>
        </p:txBody>
      </p:sp>
    </p:spTree>
    <p:extLst>
      <p:ext uri="{BB962C8B-B14F-4D97-AF65-F5344CB8AC3E}">
        <p14:creationId xmlns:p14="http://schemas.microsoft.com/office/powerpoint/2010/main" val="321168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5</a:t>
            </a:fld>
            <a:endParaRPr lang="en-IN"/>
          </a:p>
        </p:txBody>
      </p:sp>
    </p:spTree>
    <p:extLst>
      <p:ext uri="{BB962C8B-B14F-4D97-AF65-F5344CB8AC3E}">
        <p14:creationId xmlns:p14="http://schemas.microsoft.com/office/powerpoint/2010/main" val="688537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6</a:t>
            </a:fld>
            <a:endParaRPr lang="en-IN"/>
          </a:p>
        </p:txBody>
      </p:sp>
    </p:spTree>
    <p:extLst>
      <p:ext uri="{BB962C8B-B14F-4D97-AF65-F5344CB8AC3E}">
        <p14:creationId xmlns:p14="http://schemas.microsoft.com/office/powerpoint/2010/main" val="1347747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7</a:t>
            </a:fld>
            <a:endParaRPr lang="en-IN"/>
          </a:p>
        </p:txBody>
      </p:sp>
    </p:spTree>
    <p:extLst>
      <p:ext uri="{BB962C8B-B14F-4D97-AF65-F5344CB8AC3E}">
        <p14:creationId xmlns:p14="http://schemas.microsoft.com/office/powerpoint/2010/main" val="2919330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8</a:t>
            </a:fld>
            <a:endParaRPr lang="en-IN"/>
          </a:p>
        </p:txBody>
      </p:sp>
    </p:spTree>
    <p:extLst>
      <p:ext uri="{BB962C8B-B14F-4D97-AF65-F5344CB8AC3E}">
        <p14:creationId xmlns:p14="http://schemas.microsoft.com/office/powerpoint/2010/main" val="1023232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E0F971B-CC21-4CD7-9E22-FFE2F9749DE9}" type="slidenum">
              <a:rPr lang="en-IN" smtClean="0"/>
              <a:t>9</a:t>
            </a:fld>
            <a:endParaRPr lang="en-IN"/>
          </a:p>
        </p:txBody>
      </p:sp>
    </p:spTree>
    <p:extLst>
      <p:ext uri="{BB962C8B-B14F-4D97-AF65-F5344CB8AC3E}">
        <p14:creationId xmlns:p14="http://schemas.microsoft.com/office/powerpoint/2010/main" val="37523949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tags" Target="../tags/tag12.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3.bin"/><Relationship Id="rId7" Type="http://schemas.microsoft.com/office/2007/relationships/hdphoto" Target="../media/hdphoto2.wdp"/><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8.png"/><Relationship Id="rId5" Type="http://schemas.openxmlformats.org/officeDocument/2006/relationships/image" Target="../media/image4.jpeg"/><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4.jpeg"/><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xml"/><Relationship Id="rId1" Type="http://schemas.openxmlformats.org/officeDocument/2006/relationships/tags" Target="../tags/tag15.xml"/><Relationship Id="rId5" Type="http://schemas.openxmlformats.org/officeDocument/2006/relationships/image" Target="../media/image2.png"/><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1.xml"/><Relationship Id="rId1" Type="http://schemas.openxmlformats.org/officeDocument/2006/relationships/tags" Target="../tags/tag16.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6.jpeg"/><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7.bin"/><Relationship Id="rId7" Type="http://schemas.microsoft.com/office/2007/relationships/hdphoto" Target="../media/hdphoto2.wdp"/><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_1">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76CEC49B-258F-5A49-097D-445937792FDC}"/>
              </a:ext>
            </a:extLst>
          </p:cNvPr>
          <p:cNvGraphicFramePr>
            <a:graphicFrameLocks noChangeAspect="1"/>
          </p:cNvGraphicFramePr>
          <p:nvPr userDrawn="1">
            <p:custDataLst>
              <p:tags r:id="rId1"/>
            </p:custDataLst>
            <p:extLst>
              <p:ext uri="{D42A27DB-BD31-4B8C-83A1-F6EECF244321}">
                <p14:modId xmlns:p14="http://schemas.microsoft.com/office/powerpoint/2010/main" val="3832750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5" name="think-cell data - do not delete" hidden="1">
                        <a:extLst>
                          <a:ext uri="{FF2B5EF4-FFF2-40B4-BE49-F238E27FC236}">
                            <a16:creationId xmlns:a16="http://schemas.microsoft.com/office/drawing/2014/main" id="{76CEC49B-258F-5A49-097D-445937792FD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glowing orange and blue glowing particles&#10;&#10;AI-generated content may be incorrect.">
            <a:extLst>
              <a:ext uri="{FF2B5EF4-FFF2-40B4-BE49-F238E27FC236}">
                <a16:creationId xmlns:a16="http://schemas.microsoft.com/office/drawing/2014/main" id="{9871B1E4-0A62-9E1A-46EB-0F0DDEC166B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5187"/>
          <a:stretch/>
        </p:blipFill>
        <p:spPr>
          <a:xfrm>
            <a:off x="0" y="0"/>
            <a:ext cx="12192000" cy="6858000"/>
          </a:xfrm>
          <a:prstGeom prst="rect">
            <a:avLst/>
          </a:prstGeom>
        </p:spPr>
      </p:pic>
      <p:sp>
        <p:nvSpPr>
          <p:cNvPr id="10" name="Title 1">
            <a:extLst>
              <a:ext uri="{FF2B5EF4-FFF2-40B4-BE49-F238E27FC236}">
                <a16:creationId xmlns:a16="http://schemas.microsoft.com/office/drawing/2014/main" id="{CEEF119E-2BAD-2148-B473-A4B7F00A1AB5}"/>
              </a:ext>
            </a:extLst>
          </p:cNvPr>
          <p:cNvSpPr>
            <a:spLocks noGrp="1"/>
          </p:cNvSpPr>
          <p:nvPr>
            <p:ph type="ctrTitle" hasCustomPrompt="1"/>
          </p:nvPr>
        </p:nvSpPr>
        <p:spPr>
          <a:xfrm>
            <a:off x="522290" y="2679463"/>
            <a:ext cx="5220784" cy="1477328"/>
          </a:xfrm>
        </p:spPr>
        <p:txBody>
          <a:bodyPr vert="horz" wrap="square" anchor="t">
            <a:spAutoFit/>
          </a:bodyPr>
          <a:lstStyle>
            <a:lvl1pPr algn="l">
              <a:defRPr sz="4800">
                <a:solidFill>
                  <a:schemeClr val="bg1"/>
                </a:solidFill>
                <a:latin typeface="+mj-lt"/>
                <a:ea typeface="+mj-ea"/>
                <a:cs typeface="+mj-cs"/>
              </a:defRPr>
            </a:lvl1pPr>
          </a:lstStyle>
          <a:p>
            <a:r>
              <a:rPr lang="en-US" dirty="0"/>
              <a:t>Click to edit </a:t>
            </a:r>
            <a:br>
              <a:rPr lang="en-US" dirty="0"/>
            </a:br>
            <a:r>
              <a:rPr lang="en-US" dirty="0"/>
              <a:t>Master title style</a:t>
            </a:r>
          </a:p>
        </p:txBody>
      </p:sp>
      <p:sp>
        <p:nvSpPr>
          <p:cNvPr id="11" name="Subtitle 2">
            <a:extLst>
              <a:ext uri="{FF2B5EF4-FFF2-40B4-BE49-F238E27FC236}">
                <a16:creationId xmlns:a16="http://schemas.microsoft.com/office/drawing/2014/main" id="{37371DA4-B08C-0D32-5DF1-7BA1FE6E39DD}"/>
              </a:ext>
            </a:extLst>
          </p:cNvPr>
          <p:cNvSpPr>
            <a:spLocks noGrp="1"/>
          </p:cNvSpPr>
          <p:nvPr>
            <p:ph type="subTitle" idx="1"/>
          </p:nvPr>
        </p:nvSpPr>
        <p:spPr>
          <a:xfrm>
            <a:off x="522288" y="4331381"/>
            <a:ext cx="5218849" cy="430887"/>
          </a:xfrm>
          <a:prstGeom prst="rect">
            <a:avLst/>
          </a:prstGeom>
        </p:spPr>
        <p:txBody>
          <a:bodyPr wrap="square" anchor="t">
            <a:spAutoFit/>
          </a:bodyPr>
          <a:lstStyle>
            <a:lvl1pPr marL="0" indent="0" algn="l">
              <a:buNone/>
              <a:defRPr sz="2800">
                <a:solidFill>
                  <a:schemeClr val="accent1">
                    <a:lumMod val="60000"/>
                    <a:lumOff val="40000"/>
                  </a:schemeClr>
                </a:solidFill>
                <a:latin typeface="+mn-lt"/>
                <a:ea typeface="+mn-ea"/>
                <a:cs typeface="+mn-cs"/>
              </a:defRPr>
            </a:lvl1pPr>
            <a:lvl2pPr marL="0" indent="0" algn="l">
              <a:buNone/>
              <a:defRPr sz="1600">
                <a:solidFill>
                  <a:schemeClr val="bg1"/>
                </a:solidFill>
                <a:latin typeface="Source Sans Pro Semibold" panose="020B0603030403020204" pitchFamily="34" charset="0"/>
              </a:defRPr>
            </a:lvl2pPr>
            <a:lvl3pPr marL="0" indent="0" algn="l">
              <a:buNone/>
              <a:defRPr sz="1600">
                <a:solidFill>
                  <a:schemeClr val="bg1"/>
                </a:solidFill>
                <a:latin typeface="Source Sans Pro Semibold" panose="020B0603030403020204" pitchFamily="34" charset="0"/>
              </a:defRPr>
            </a:lvl3pPr>
            <a:lvl4pPr marL="0" indent="0" algn="l">
              <a:buNone/>
              <a:defRPr sz="1600">
                <a:solidFill>
                  <a:schemeClr val="bg1"/>
                </a:solidFill>
                <a:latin typeface="Source Sans Pro Semibold" panose="020B0603030403020204" pitchFamily="34" charset="0"/>
              </a:defRPr>
            </a:lvl4pPr>
            <a:lvl5pPr marL="0" indent="0" algn="l">
              <a:buNone/>
              <a:defRPr sz="1600">
                <a:solidFill>
                  <a:schemeClr val="bg1"/>
                </a:solidFill>
                <a:latin typeface="Source Sans Pro Semibold" panose="020B0603030403020204" pitchFamily="34" charset="0"/>
              </a:defRPr>
            </a:lvl5pPr>
            <a:lvl6pPr marL="0" indent="0" algn="l">
              <a:buNone/>
              <a:defRPr sz="1600">
                <a:solidFill>
                  <a:schemeClr val="bg1"/>
                </a:solidFill>
                <a:latin typeface="Source Sans Pro Semibold" panose="020B0603030403020204" pitchFamily="34" charset="0"/>
              </a:defRPr>
            </a:lvl6pPr>
            <a:lvl7pPr marL="0" indent="0" algn="l">
              <a:buNone/>
              <a:defRPr sz="1600">
                <a:solidFill>
                  <a:schemeClr val="bg1"/>
                </a:solidFill>
                <a:latin typeface="Source Sans Pro Semibold" panose="020B0603030403020204" pitchFamily="34" charset="0"/>
              </a:defRPr>
            </a:lvl7pPr>
            <a:lvl8pPr marL="0" indent="0" algn="l">
              <a:buNone/>
              <a:defRPr sz="1600">
                <a:solidFill>
                  <a:schemeClr val="bg1"/>
                </a:solidFill>
                <a:latin typeface="Source Sans Pro Semibold" panose="020B0603030403020204" pitchFamily="34" charset="0"/>
              </a:defRPr>
            </a:lvl8pPr>
            <a:lvl9pPr marL="0" indent="0" algn="l">
              <a:buNone/>
              <a:defRPr sz="1600">
                <a:solidFill>
                  <a:schemeClr val="bg1"/>
                </a:solidFill>
                <a:latin typeface="Source Sans Pro Semibold" panose="020B0603030403020204" pitchFamily="34" charset="0"/>
              </a:defRPr>
            </a:lvl9pPr>
          </a:lstStyle>
          <a:p>
            <a:pPr lvl="0"/>
            <a:r>
              <a:rPr lang="en-US" dirty="0"/>
              <a:t>Click to edit Master subtitle style</a:t>
            </a:r>
          </a:p>
        </p:txBody>
      </p:sp>
      <p:sp>
        <p:nvSpPr>
          <p:cNvPr id="12" name="Footer Placeholder 6">
            <a:extLst>
              <a:ext uri="{FF2B5EF4-FFF2-40B4-BE49-F238E27FC236}">
                <a16:creationId xmlns:a16="http://schemas.microsoft.com/office/drawing/2014/main" id="{51C110AB-C379-94A9-1243-95FE673A4A3E}"/>
              </a:ext>
            </a:extLst>
          </p:cNvPr>
          <p:cNvSpPr>
            <a:spLocks noGrp="1"/>
          </p:cNvSpPr>
          <p:nvPr>
            <p:ph type="ftr" sz="quarter" idx="10"/>
          </p:nvPr>
        </p:nvSpPr>
        <p:spPr>
          <a:xfrm>
            <a:off x="522287" y="4936858"/>
            <a:ext cx="5220784" cy="153888"/>
          </a:xfrm>
        </p:spPr>
        <p:txBody>
          <a:bodyPr/>
          <a:lstStyle>
            <a:lvl1pPr>
              <a:defRPr>
                <a:solidFill>
                  <a:schemeClr val="bg1"/>
                </a:solidFill>
                <a:latin typeface="+mn-lt"/>
                <a:ea typeface="+mn-ea"/>
                <a:cs typeface="+mn-cs"/>
              </a:defRPr>
            </a:lvl1pPr>
          </a:lstStyle>
          <a:p>
            <a:endParaRPr lang="en-US" dirty="0"/>
          </a:p>
        </p:txBody>
      </p:sp>
      <p:pic>
        <p:nvPicPr>
          <p:cNvPr id="14" name="Picture 13" descr="A close-up of a logo&#10;&#10;AI-generated content may be incorrect.">
            <a:extLst>
              <a:ext uri="{FF2B5EF4-FFF2-40B4-BE49-F238E27FC236}">
                <a16:creationId xmlns:a16="http://schemas.microsoft.com/office/drawing/2014/main" id="{A96F8E62-7356-85E7-7B5A-585B0DBE4E6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2287" y="1683657"/>
            <a:ext cx="1941384" cy="864759"/>
          </a:xfrm>
          <a:prstGeom prst="rect">
            <a:avLst/>
          </a:prstGeom>
        </p:spPr>
      </p:pic>
    </p:spTree>
    <p:extLst>
      <p:ext uri="{BB962C8B-B14F-4D97-AF65-F5344CB8AC3E}">
        <p14:creationId xmlns:p14="http://schemas.microsoft.com/office/powerpoint/2010/main" val="392277844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1220006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p:txBody>
          <a:bodyPr/>
          <a:lstStyle>
            <a:lvl1pPr>
              <a:defRPr>
                <a:latin typeface="+mn-lt"/>
                <a:ea typeface="+mn-ea"/>
                <a:cs typeface="+mn-cs"/>
              </a:defRPr>
            </a:lvl1pPr>
          </a:lstStyle>
          <a:p>
            <a:endParaRPr lang="en-US" dirty="0"/>
          </a:p>
        </p:txBody>
      </p:sp>
      <p:sp>
        <p:nvSpPr>
          <p:cNvPr id="7" name="Title 6">
            <a:extLst>
              <a:ext uri="{FF2B5EF4-FFF2-40B4-BE49-F238E27FC236}">
                <a16:creationId xmlns:a16="http://schemas.microsoft.com/office/drawing/2014/main" id="{2410DC0F-883D-573C-70CB-3A430DCA9945}"/>
              </a:ext>
            </a:extLst>
          </p:cNvPr>
          <p:cNvSpPr>
            <a:spLocks noGrp="1"/>
          </p:cNvSpPr>
          <p:nvPr>
            <p:ph type="title"/>
          </p:nvPr>
        </p:nvSpPr>
        <p:spPr>
          <a:xfrm>
            <a:off x="522287" y="365126"/>
            <a:ext cx="10006760" cy="430887"/>
          </a:xfrm>
        </p:spPr>
        <p:txBody>
          <a:bodyPr vert="horz">
            <a:spAutoFit/>
          </a:bodyPr>
          <a:lstStyle>
            <a:lvl1pPr>
              <a:defRPr>
                <a:latin typeface="+mj-lt"/>
                <a:ea typeface="+mj-ea"/>
                <a:cs typeface="+mj-cs"/>
              </a:defRPr>
            </a:lvl1pPr>
          </a:lstStyle>
          <a:p>
            <a:r>
              <a:rPr lang="en-US" dirty="0"/>
              <a:t>Click to edit Master title style</a:t>
            </a:r>
          </a:p>
        </p:txBody>
      </p:sp>
      <p:sp>
        <p:nvSpPr>
          <p:cNvPr id="10" name="Text Placeholder 2">
            <a:extLst>
              <a:ext uri="{FF2B5EF4-FFF2-40B4-BE49-F238E27FC236}">
                <a16:creationId xmlns:a16="http://schemas.microsoft.com/office/drawing/2014/main" id="{BE5020FE-B0FB-EA1F-1A40-F96D931A06E1}"/>
              </a:ext>
            </a:extLst>
          </p:cNvPr>
          <p:cNvSpPr>
            <a:spLocks noGrp="1"/>
          </p:cNvSpPr>
          <p:nvPr>
            <p:ph type="body" idx="1"/>
          </p:nvPr>
        </p:nvSpPr>
        <p:spPr>
          <a:xfrm>
            <a:off x="522288" y="850319"/>
            <a:ext cx="11154600"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
        <p:nvSpPr>
          <p:cNvPr id="2" name="Text Placeholder 2">
            <a:extLst>
              <a:ext uri="{FF2B5EF4-FFF2-40B4-BE49-F238E27FC236}">
                <a16:creationId xmlns:a16="http://schemas.microsoft.com/office/drawing/2014/main" id="{B53E7E18-D083-99B4-6C12-F1E795A33D05}"/>
              </a:ext>
            </a:extLst>
          </p:cNvPr>
          <p:cNvSpPr>
            <a:spLocks noGrp="1"/>
          </p:cNvSpPr>
          <p:nvPr>
            <p:ph type="body" idx="12"/>
          </p:nvPr>
        </p:nvSpPr>
        <p:spPr>
          <a:xfrm>
            <a:off x="522287" y="1662965"/>
            <a:ext cx="5428343" cy="246221"/>
          </a:xfrm>
        </p:spPr>
        <p:txBody>
          <a:bodyPr bIns="0" anchor="b">
            <a:spAutoFit/>
          </a:bodyPr>
          <a:lstStyle>
            <a:lvl1pPr marL="0" indent="0">
              <a:buNone/>
              <a:defRPr sz="1600" b="1">
                <a:solidFill>
                  <a:schemeClr val="accent3"/>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3" name="Content Placeholder 3">
            <a:extLst>
              <a:ext uri="{FF2B5EF4-FFF2-40B4-BE49-F238E27FC236}">
                <a16:creationId xmlns:a16="http://schemas.microsoft.com/office/drawing/2014/main" id="{4C272340-569B-0FC7-E8C2-D4DB9E171211}"/>
              </a:ext>
            </a:extLst>
          </p:cNvPr>
          <p:cNvSpPr>
            <a:spLocks noGrp="1"/>
          </p:cNvSpPr>
          <p:nvPr>
            <p:ph sz="half" idx="2"/>
          </p:nvPr>
        </p:nvSpPr>
        <p:spPr>
          <a:xfrm>
            <a:off x="522287" y="1973338"/>
            <a:ext cx="5428343" cy="1384995"/>
          </a:xfrm>
        </p:spPr>
        <p:txBody>
          <a:bodyPr bIns="0">
            <a:spAutoFit/>
          </a:bodyPr>
          <a:lstStyle>
            <a:lvl1pPr>
              <a:defRPr sz="1400">
                <a:latin typeface="+mn-lt"/>
                <a:ea typeface="+mn-ea"/>
                <a:cs typeface="+mn-cs"/>
              </a:defRPr>
            </a:lvl1pPr>
            <a:lvl2pPr>
              <a:defRPr sz="1400">
                <a:latin typeface="+mn-lt"/>
                <a:ea typeface="+mn-ea"/>
                <a:cs typeface="+mn-cs"/>
              </a:defRPr>
            </a:lvl2pPr>
            <a:lvl3pPr>
              <a:defRPr sz="1400">
                <a:latin typeface="+mn-lt"/>
                <a:ea typeface="+mn-ea"/>
                <a:cs typeface="+mn-cs"/>
              </a:defRPr>
            </a:lvl3pPr>
            <a:lvl4pPr>
              <a:defRPr sz="1400">
                <a:latin typeface="+mn-lt"/>
                <a:ea typeface="+mn-ea"/>
                <a:cs typeface="+mn-cs"/>
              </a:defRPr>
            </a:lvl4pPr>
            <a:lvl5pPr>
              <a:defRPr sz="1400">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4">
            <a:extLst>
              <a:ext uri="{FF2B5EF4-FFF2-40B4-BE49-F238E27FC236}">
                <a16:creationId xmlns:a16="http://schemas.microsoft.com/office/drawing/2014/main" id="{CF815AA5-A93F-F208-A4FE-CC1A9E552577}"/>
              </a:ext>
            </a:extLst>
          </p:cNvPr>
          <p:cNvSpPr>
            <a:spLocks noGrp="1"/>
          </p:cNvSpPr>
          <p:nvPr>
            <p:ph type="body" sz="quarter" idx="3"/>
          </p:nvPr>
        </p:nvSpPr>
        <p:spPr>
          <a:xfrm>
            <a:off x="6248545" y="1662965"/>
            <a:ext cx="5428343" cy="246221"/>
          </a:xfrm>
        </p:spPr>
        <p:txBody>
          <a:bodyPr bIns="0" anchor="b">
            <a:spAutoFit/>
          </a:bodyPr>
          <a:lstStyle>
            <a:lvl1pPr marL="0" indent="0">
              <a:buNone/>
              <a:defRPr sz="1600" b="1">
                <a:solidFill>
                  <a:schemeClr val="accent3"/>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Content Placeholder 5">
            <a:extLst>
              <a:ext uri="{FF2B5EF4-FFF2-40B4-BE49-F238E27FC236}">
                <a16:creationId xmlns:a16="http://schemas.microsoft.com/office/drawing/2014/main" id="{FB239C54-6F90-B554-DBA9-832D0441F28E}"/>
              </a:ext>
            </a:extLst>
          </p:cNvPr>
          <p:cNvSpPr>
            <a:spLocks noGrp="1"/>
          </p:cNvSpPr>
          <p:nvPr>
            <p:ph sz="quarter" idx="4"/>
          </p:nvPr>
        </p:nvSpPr>
        <p:spPr>
          <a:xfrm>
            <a:off x="6248545" y="1973338"/>
            <a:ext cx="5428343" cy="1384995"/>
          </a:xfrm>
        </p:spPr>
        <p:txBody>
          <a:bodyPr bIns="0">
            <a:spAutoFit/>
          </a:bodyPr>
          <a:lstStyle>
            <a:lvl1pPr>
              <a:defRPr sz="1400">
                <a:latin typeface="+mn-lt"/>
                <a:ea typeface="+mn-ea"/>
                <a:cs typeface="+mn-cs"/>
              </a:defRPr>
            </a:lvl1pPr>
            <a:lvl2pPr>
              <a:defRPr sz="1400">
                <a:latin typeface="+mn-lt"/>
                <a:ea typeface="+mn-ea"/>
                <a:cs typeface="+mn-cs"/>
              </a:defRPr>
            </a:lvl2pPr>
            <a:lvl3pPr>
              <a:defRPr sz="1400">
                <a:latin typeface="+mn-lt"/>
                <a:ea typeface="+mn-ea"/>
                <a:cs typeface="+mn-cs"/>
              </a:defRPr>
            </a:lvl3pPr>
            <a:lvl4pPr>
              <a:defRPr sz="1400">
                <a:latin typeface="+mn-lt"/>
                <a:ea typeface="+mn-ea"/>
                <a:cs typeface="+mn-cs"/>
              </a:defRPr>
            </a:lvl4pPr>
            <a:lvl5pPr>
              <a:defRPr sz="1400">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77264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Header">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13093479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p:txBody>
          <a:bodyPr/>
          <a:lstStyle>
            <a:lvl1pPr>
              <a:defRPr>
                <a:latin typeface="+mn-lt"/>
                <a:ea typeface="+mn-ea"/>
                <a:cs typeface="+mn-cs"/>
              </a:defRPr>
            </a:lvl1pPr>
          </a:lstStyle>
          <a:p>
            <a:endParaRPr lang="en-US" dirty="0"/>
          </a:p>
        </p:txBody>
      </p:sp>
      <p:sp>
        <p:nvSpPr>
          <p:cNvPr id="7" name="Title 6">
            <a:extLst>
              <a:ext uri="{FF2B5EF4-FFF2-40B4-BE49-F238E27FC236}">
                <a16:creationId xmlns:a16="http://schemas.microsoft.com/office/drawing/2014/main" id="{2410DC0F-883D-573C-70CB-3A430DCA9945}"/>
              </a:ext>
            </a:extLst>
          </p:cNvPr>
          <p:cNvSpPr>
            <a:spLocks noGrp="1"/>
          </p:cNvSpPr>
          <p:nvPr>
            <p:ph type="title"/>
          </p:nvPr>
        </p:nvSpPr>
        <p:spPr>
          <a:xfrm>
            <a:off x="522287" y="365126"/>
            <a:ext cx="10006760" cy="430887"/>
          </a:xfrm>
        </p:spPr>
        <p:txBody>
          <a:bodyPr vert="horz">
            <a:spAutoFit/>
          </a:bodyPr>
          <a:lstStyle>
            <a:lvl1pPr>
              <a:defRPr>
                <a:latin typeface="+mj-lt"/>
                <a:ea typeface="+mj-ea"/>
                <a:cs typeface="+mj-cs"/>
              </a:defRPr>
            </a:lvl1pPr>
          </a:lstStyle>
          <a:p>
            <a:r>
              <a:rPr lang="en-US" dirty="0"/>
              <a:t>Click to edit Master title style</a:t>
            </a:r>
          </a:p>
        </p:txBody>
      </p:sp>
      <p:sp>
        <p:nvSpPr>
          <p:cNvPr id="10" name="Text Placeholder 2">
            <a:extLst>
              <a:ext uri="{FF2B5EF4-FFF2-40B4-BE49-F238E27FC236}">
                <a16:creationId xmlns:a16="http://schemas.microsoft.com/office/drawing/2014/main" id="{BE5020FE-B0FB-EA1F-1A40-F96D931A06E1}"/>
              </a:ext>
            </a:extLst>
          </p:cNvPr>
          <p:cNvSpPr>
            <a:spLocks noGrp="1"/>
          </p:cNvSpPr>
          <p:nvPr>
            <p:ph type="body" idx="1"/>
          </p:nvPr>
        </p:nvSpPr>
        <p:spPr>
          <a:xfrm>
            <a:off x="522288" y="850319"/>
            <a:ext cx="11154600"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
        <p:nvSpPr>
          <p:cNvPr id="2" name="Text Placeholder 2">
            <a:extLst>
              <a:ext uri="{FF2B5EF4-FFF2-40B4-BE49-F238E27FC236}">
                <a16:creationId xmlns:a16="http://schemas.microsoft.com/office/drawing/2014/main" id="{B53E7E18-D083-99B4-6C12-F1E795A33D05}"/>
              </a:ext>
            </a:extLst>
          </p:cNvPr>
          <p:cNvSpPr>
            <a:spLocks noGrp="1"/>
          </p:cNvSpPr>
          <p:nvPr>
            <p:ph type="body" idx="12"/>
          </p:nvPr>
        </p:nvSpPr>
        <p:spPr>
          <a:xfrm>
            <a:off x="522288" y="1662965"/>
            <a:ext cx="3600007" cy="246221"/>
          </a:xfrm>
        </p:spPr>
        <p:txBody>
          <a:bodyPr wrap="square" bIns="0" anchor="b">
            <a:spAutoFit/>
          </a:bodyPr>
          <a:lstStyle>
            <a:lvl1pPr marL="0" indent="0">
              <a:buNone/>
              <a:defRPr sz="1600" b="1">
                <a:solidFill>
                  <a:schemeClr val="accent3"/>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3" name="Content Placeholder 3">
            <a:extLst>
              <a:ext uri="{FF2B5EF4-FFF2-40B4-BE49-F238E27FC236}">
                <a16:creationId xmlns:a16="http://schemas.microsoft.com/office/drawing/2014/main" id="{4C272340-569B-0FC7-E8C2-D4DB9E171211}"/>
              </a:ext>
            </a:extLst>
          </p:cNvPr>
          <p:cNvSpPr>
            <a:spLocks noGrp="1"/>
          </p:cNvSpPr>
          <p:nvPr>
            <p:ph sz="half" idx="2"/>
          </p:nvPr>
        </p:nvSpPr>
        <p:spPr>
          <a:xfrm>
            <a:off x="522288" y="1973338"/>
            <a:ext cx="3600007" cy="1384995"/>
          </a:xfrm>
        </p:spPr>
        <p:txBody>
          <a:bodyPr wrap="square" bIns="0">
            <a:spAutoFit/>
          </a:bodyPr>
          <a:lstStyle>
            <a:lvl1pPr>
              <a:defRPr sz="1400">
                <a:latin typeface="+mn-lt"/>
                <a:ea typeface="+mn-ea"/>
                <a:cs typeface="+mn-cs"/>
              </a:defRPr>
            </a:lvl1pPr>
            <a:lvl2pPr>
              <a:defRPr sz="1400">
                <a:latin typeface="+mn-lt"/>
                <a:ea typeface="+mn-ea"/>
                <a:cs typeface="+mn-cs"/>
              </a:defRPr>
            </a:lvl2pPr>
            <a:lvl3pPr>
              <a:defRPr sz="1400">
                <a:latin typeface="+mn-lt"/>
                <a:ea typeface="+mn-ea"/>
                <a:cs typeface="+mn-cs"/>
              </a:defRPr>
            </a:lvl3pPr>
            <a:lvl4pPr>
              <a:defRPr sz="1400">
                <a:latin typeface="+mn-lt"/>
                <a:ea typeface="+mn-ea"/>
                <a:cs typeface="+mn-cs"/>
              </a:defRPr>
            </a:lvl4pPr>
            <a:lvl5pPr>
              <a:defRPr sz="1400">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2">
            <a:extLst>
              <a:ext uri="{FF2B5EF4-FFF2-40B4-BE49-F238E27FC236}">
                <a16:creationId xmlns:a16="http://schemas.microsoft.com/office/drawing/2014/main" id="{F83314B3-07D1-4B0C-FA81-289E01BA569F}"/>
              </a:ext>
            </a:extLst>
          </p:cNvPr>
          <p:cNvSpPr>
            <a:spLocks noGrp="1"/>
          </p:cNvSpPr>
          <p:nvPr>
            <p:ph type="body" idx="13"/>
          </p:nvPr>
        </p:nvSpPr>
        <p:spPr>
          <a:xfrm>
            <a:off x="4299585" y="1662965"/>
            <a:ext cx="3600007" cy="246221"/>
          </a:xfrm>
        </p:spPr>
        <p:txBody>
          <a:bodyPr wrap="square" bIns="0" anchor="b">
            <a:spAutoFit/>
          </a:bodyPr>
          <a:lstStyle>
            <a:lvl1pPr marL="0" indent="0">
              <a:buNone/>
              <a:defRPr sz="1600" b="1">
                <a:solidFill>
                  <a:schemeClr val="accent3"/>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18" name="Content Placeholder 3">
            <a:extLst>
              <a:ext uri="{FF2B5EF4-FFF2-40B4-BE49-F238E27FC236}">
                <a16:creationId xmlns:a16="http://schemas.microsoft.com/office/drawing/2014/main" id="{D74795CF-5C3B-49E4-A2AA-197D32CF7BA1}"/>
              </a:ext>
            </a:extLst>
          </p:cNvPr>
          <p:cNvSpPr>
            <a:spLocks noGrp="1"/>
          </p:cNvSpPr>
          <p:nvPr>
            <p:ph sz="half" idx="14"/>
          </p:nvPr>
        </p:nvSpPr>
        <p:spPr>
          <a:xfrm>
            <a:off x="4299585" y="1973338"/>
            <a:ext cx="3600007" cy="1384995"/>
          </a:xfrm>
        </p:spPr>
        <p:txBody>
          <a:bodyPr wrap="square" bIns="0">
            <a:spAutoFit/>
          </a:bodyPr>
          <a:lstStyle>
            <a:lvl1pPr>
              <a:defRPr sz="1400">
                <a:latin typeface="+mn-lt"/>
                <a:ea typeface="+mn-ea"/>
                <a:cs typeface="+mn-cs"/>
              </a:defRPr>
            </a:lvl1pPr>
            <a:lvl2pPr>
              <a:defRPr sz="1400">
                <a:latin typeface="+mn-lt"/>
                <a:ea typeface="+mn-ea"/>
                <a:cs typeface="+mn-cs"/>
              </a:defRPr>
            </a:lvl2pPr>
            <a:lvl3pPr>
              <a:defRPr sz="1400">
                <a:latin typeface="+mn-lt"/>
                <a:ea typeface="+mn-ea"/>
                <a:cs typeface="+mn-cs"/>
              </a:defRPr>
            </a:lvl3pPr>
            <a:lvl4pPr>
              <a:defRPr sz="1400">
                <a:latin typeface="+mn-lt"/>
                <a:ea typeface="+mn-ea"/>
                <a:cs typeface="+mn-cs"/>
              </a:defRPr>
            </a:lvl4pPr>
            <a:lvl5pPr>
              <a:defRPr sz="1400">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2">
            <a:extLst>
              <a:ext uri="{FF2B5EF4-FFF2-40B4-BE49-F238E27FC236}">
                <a16:creationId xmlns:a16="http://schemas.microsoft.com/office/drawing/2014/main" id="{C2FA3B3B-F1B9-EFC7-DCE0-149E17D147CC}"/>
              </a:ext>
            </a:extLst>
          </p:cNvPr>
          <p:cNvSpPr>
            <a:spLocks noGrp="1"/>
          </p:cNvSpPr>
          <p:nvPr>
            <p:ph type="body" idx="15"/>
          </p:nvPr>
        </p:nvSpPr>
        <p:spPr>
          <a:xfrm>
            <a:off x="8076881" y="1662965"/>
            <a:ext cx="3600007" cy="246221"/>
          </a:xfrm>
        </p:spPr>
        <p:txBody>
          <a:bodyPr wrap="square" bIns="0" anchor="b">
            <a:spAutoFit/>
          </a:bodyPr>
          <a:lstStyle>
            <a:lvl1pPr marL="0" indent="0">
              <a:buNone/>
              <a:defRPr sz="1600" b="1">
                <a:solidFill>
                  <a:schemeClr val="accent3"/>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Content Placeholder 3">
            <a:extLst>
              <a:ext uri="{FF2B5EF4-FFF2-40B4-BE49-F238E27FC236}">
                <a16:creationId xmlns:a16="http://schemas.microsoft.com/office/drawing/2014/main" id="{8C71CFF4-5A2B-00B3-796F-74612EFF4F71}"/>
              </a:ext>
            </a:extLst>
          </p:cNvPr>
          <p:cNvSpPr>
            <a:spLocks noGrp="1"/>
          </p:cNvSpPr>
          <p:nvPr>
            <p:ph sz="half" idx="16"/>
          </p:nvPr>
        </p:nvSpPr>
        <p:spPr>
          <a:xfrm>
            <a:off x="8076881" y="1973338"/>
            <a:ext cx="3600007" cy="1384995"/>
          </a:xfrm>
        </p:spPr>
        <p:txBody>
          <a:bodyPr wrap="square" bIns="0">
            <a:spAutoFit/>
          </a:bodyPr>
          <a:lstStyle>
            <a:lvl1pPr>
              <a:defRPr sz="1400">
                <a:latin typeface="+mn-lt"/>
                <a:ea typeface="+mn-ea"/>
                <a:cs typeface="+mn-cs"/>
              </a:defRPr>
            </a:lvl1pPr>
            <a:lvl2pPr>
              <a:defRPr sz="1400">
                <a:latin typeface="+mn-lt"/>
                <a:ea typeface="+mn-ea"/>
                <a:cs typeface="+mn-cs"/>
              </a:defRPr>
            </a:lvl2pPr>
            <a:lvl3pPr>
              <a:defRPr sz="1400">
                <a:latin typeface="+mn-lt"/>
                <a:ea typeface="+mn-ea"/>
                <a:cs typeface="+mn-cs"/>
              </a:defRPr>
            </a:lvl3pPr>
            <a:lvl4pPr>
              <a:defRPr sz="1400">
                <a:latin typeface="+mn-lt"/>
                <a:ea typeface="+mn-ea"/>
                <a:cs typeface="+mn-cs"/>
              </a:defRPr>
            </a:lvl4pPr>
            <a:lvl5pPr>
              <a:defRPr sz="1400">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839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Content">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B0671A4-F105-F16D-F697-66521AC0F81B}"/>
              </a:ext>
            </a:extLst>
          </p:cNvPr>
          <p:cNvGraphicFramePr>
            <a:graphicFrameLocks noChangeAspect="1"/>
          </p:cNvGraphicFramePr>
          <p:nvPr userDrawn="1">
            <p:custDataLst>
              <p:tags r:id="rId1"/>
            </p:custDataLst>
            <p:extLst>
              <p:ext uri="{D42A27DB-BD31-4B8C-83A1-F6EECF244321}">
                <p14:modId xmlns:p14="http://schemas.microsoft.com/office/powerpoint/2010/main" val="40256290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8" name="think-cell data - do not delete" hidden="1">
                        <a:extLst>
                          <a:ext uri="{FF2B5EF4-FFF2-40B4-BE49-F238E27FC236}">
                            <a16:creationId xmlns:a16="http://schemas.microsoft.com/office/drawing/2014/main" id="{5B0671A4-F105-F16D-F697-66521AC0F81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0A6E0B96-7B05-6B4F-AD58-5AB7DC68E193}"/>
              </a:ext>
            </a:extLst>
          </p:cNvPr>
          <p:cNvPicPr>
            <a:picLocks noChangeAspect="1"/>
          </p:cNvPicPr>
          <p:nvPr userDrawn="1"/>
        </p:nvPicPr>
        <p:blipFill>
          <a:blip r:embed="rId5">
            <a:extLst>
              <a:ext uri="{28A0092B-C50C-407E-A947-70E740481C1C}">
                <a14:useLocalDpi xmlns:a14="http://schemas.microsoft.com/office/drawing/2010/main" val="0"/>
              </a:ext>
            </a:extLst>
          </a:blip>
          <a:srcRect l="5396" r="5715"/>
          <a:stretch/>
        </p:blipFill>
        <p:spPr>
          <a:xfrm>
            <a:off x="6095998" y="0"/>
            <a:ext cx="6096001" cy="6858000"/>
          </a:xfrm>
          <a:prstGeom prst="rect">
            <a:avLst/>
          </a:prstGeom>
        </p:spPr>
      </p:pic>
      <p:sp>
        <p:nvSpPr>
          <p:cNvPr id="5" name="Title 4">
            <a:extLst>
              <a:ext uri="{FF2B5EF4-FFF2-40B4-BE49-F238E27FC236}">
                <a16:creationId xmlns:a16="http://schemas.microsoft.com/office/drawing/2014/main" id="{6E65BC3E-7FF6-6E43-AA94-64681061F0E0}"/>
              </a:ext>
            </a:extLst>
          </p:cNvPr>
          <p:cNvSpPr>
            <a:spLocks noGrp="1"/>
          </p:cNvSpPr>
          <p:nvPr>
            <p:ph type="title"/>
          </p:nvPr>
        </p:nvSpPr>
        <p:spPr>
          <a:xfrm>
            <a:off x="522287" y="365126"/>
            <a:ext cx="5330826" cy="430887"/>
          </a:xfrm>
        </p:spPr>
        <p:txBody>
          <a:bodyPr vert="horz">
            <a:spAutoFit/>
          </a:bodyPr>
          <a:lstStyle>
            <a:lvl1pPr>
              <a:defRPr>
                <a:latin typeface="+mj-lt"/>
                <a:ea typeface="+mj-ea"/>
                <a:cs typeface="+mj-cs"/>
              </a:defRPr>
            </a:lvl1pPr>
          </a:lstStyle>
          <a:p>
            <a:r>
              <a:rPr lang="en-US" dirty="0"/>
              <a:t>Click to edit Master title style</a:t>
            </a:r>
          </a:p>
        </p:txBody>
      </p:sp>
      <p:sp>
        <p:nvSpPr>
          <p:cNvPr id="17" name="Rectangle 16">
            <a:extLst>
              <a:ext uri="{FF2B5EF4-FFF2-40B4-BE49-F238E27FC236}">
                <a16:creationId xmlns:a16="http://schemas.microsoft.com/office/drawing/2014/main" id="{E8EAF296-FA46-A2A9-D304-385333FDE4AB}"/>
              </a:ext>
            </a:extLst>
          </p:cNvPr>
          <p:cNvSpPr/>
          <p:nvPr userDrawn="1"/>
        </p:nvSpPr>
        <p:spPr bwMode="white">
          <a:xfrm rot="16200000">
            <a:off x="5715002" y="381000"/>
            <a:ext cx="6858000" cy="6096000"/>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dirty="0">
              <a:solidFill>
                <a:schemeClr val="tx2"/>
              </a:solidFill>
              <a:latin typeface="+mn-lt"/>
              <a:ea typeface="+mn-ea"/>
              <a:cs typeface="+mn-cs"/>
            </a:endParaRPr>
          </a:p>
        </p:txBody>
      </p:sp>
      <p:sp>
        <p:nvSpPr>
          <p:cNvPr id="19" name="Slide Number Placeholder 18">
            <a:extLst>
              <a:ext uri="{FF2B5EF4-FFF2-40B4-BE49-F238E27FC236}">
                <a16:creationId xmlns:a16="http://schemas.microsoft.com/office/drawing/2014/main" id="{4D660C18-F40D-2B07-27C3-11D344F136CB}"/>
              </a:ext>
            </a:extLst>
          </p:cNvPr>
          <p:cNvSpPr>
            <a:spLocks noGrp="1"/>
          </p:cNvSpPr>
          <p:nvPr>
            <p:ph type="sldNum" sz="quarter" idx="10"/>
          </p:nvPr>
        </p:nvSpPr>
        <p:spPr/>
        <p:txBody>
          <a:bodyPr/>
          <a:lstStyle>
            <a:lvl1pPr>
              <a:defRPr>
                <a:solidFill>
                  <a:schemeClr val="bg1"/>
                </a:solidFill>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2" name="Text Placeholder 2">
            <a:extLst>
              <a:ext uri="{FF2B5EF4-FFF2-40B4-BE49-F238E27FC236}">
                <a16:creationId xmlns:a16="http://schemas.microsoft.com/office/drawing/2014/main" id="{D1116CF2-EB1C-B126-7325-C1D6EAF7B080}"/>
              </a:ext>
            </a:extLst>
          </p:cNvPr>
          <p:cNvSpPr>
            <a:spLocks noGrp="1"/>
          </p:cNvSpPr>
          <p:nvPr>
            <p:ph type="body" idx="1"/>
          </p:nvPr>
        </p:nvSpPr>
        <p:spPr>
          <a:xfrm>
            <a:off x="522288" y="1290358"/>
            <a:ext cx="5330826"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
        <p:nvSpPr>
          <p:cNvPr id="4" name="Text Placeholder 3">
            <a:extLst>
              <a:ext uri="{FF2B5EF4-FFF2-40B4-BE49-F238E27FC236}">
                <a16:creationId xmlns:a16="http://schemas.microsoft.com/office/drawing/2014/main" id="{847122CA-C09E-BB4B-5188-84FDDDE24591}"/>
              </a:ext>
            </a:extLst>
          </p:cNvPr>
          <p:cNvSpPr>
            <a:spLocks noGrp="1"/>
          </p:cNvSpPr>
          <p:nvPr>
            <p:ph type="body" sz="quarter" idx="11"/>
          </p:nvPr>
        </p:nvSpPr>
        <p:spPr>
          <a:xfrm>
            <a:off x="522288" y="1973338"/>
            <a:ext cx="5330826" cy="1384995"/>
          </a:xfrm>
          <a:prstGeom prst="rect">
            <a:avLst/>
          </a:prstGeom>
        </p:spPr>
        <p:txBody>
          <a:bodyPr>
            <a:spAutoFit/>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Footer Placeholder 4">
            <a:extLst>
              <a:ext uri="{FF2B5EF4-FFF2-40B4-BE49-F238E27FC236}">
                <a16:creationId xmlns:a16="http://schemas.microsoft.com/office/drawing/2014/main" id="{2F4698F3-018D-33D0-17E7-1172614E3EB6}"/>
              </a:ext>
            </a:extLst>
          </p:cNvPr>
          <p:cNvSpPr>
            <a:spLocks noGrp="1"/>
          </p:cNvSpPr>
          <p:nvPr>
            <p:ph type="ftr" sz="quarter" idx="12"/>
          </p:nvPr>
        </p:nvSpPr>
        <p:spPr>
          <a:xfrm>
            <a:off x="522287" y="6413599"/>
            <a:ext cx="5330826" cy="153888"/>
          </a:xfrm>
        </p:spPr>
        <p:txBody>
          <a:bodyPr/>
          <a:lstStyle>
            <a:lvl1pPr>
              <a:defRPr>
                <a:latin typeface="+mn-lt"/>
                <a:ea typeface="+mn-ea"/>
                <a:cs typeface="+mn-cs"/>
              </a:defRPr>
            </a:lvl1pPr>
          </a:lstStyle>
          <a:p>
            <a:endParaRPr lang="en-US" dirty="0"/>
          </a:p>
        </p:txBody>
      </p:sp>
      <p:pic>
        <p:nvPicPr>
          <p:cNvPr id="7" name="Picture 6" descr="A close-up of a logo&#10;&#10;AI-generated content may be incorrect.">
            <a:extLst>
              <a:ext uri="{FF2B5EF4-FFF2-40B4-BE49-F238E27FC236}">
                <a16:creationId xmlns:a16="http://schemas.microsoft.com/office/drawing/2014/main" id="{DE2EA192-B586-81B0-AE2E-C7056666F42B}"/>
              </a:ext>
            </a:extLst>
          </p:cNvPr>
          <p:cNvPicPr>
            <a:picLocks noChangeAspect="1"/>
          </p:cNvPicPr>
          <p:nvPr userDrawn="1"/>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732036" y="365126"/>
            <a:ext cx="969391" cy="431800"/>
          </a:xfrm>
          <a:prstGeom prst="rect">
            <a:avLst/>
          </a:prstGeom>
        </p:spPr>
      </p:pic>
    </p:spTree>
    <p:extLst>
      <p:ext uri="{BB962C8B-B14F-4D97-AF65-F5344CB8AC3E}">
        <p14:creationId xmlns:p14="http://schemas.microsoft.com/office/powerpoint/2010/main" val="2005076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Half Content">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B0671A4-F105-F16D-F697-66521AC0F81B}"/>
              </a:ext>
            </a:extLst>
          </p:cNvPr>
          <p:cNvGraphicFramePr>
            <a:graphicFrameLocks noChangeAspect="1"/>
          </p:cNvGraphicFramePr>
          <p:nvPr userDrawn="1">
            <p:custDataLst>
              <p:tags r:id="rId1"/>
            </p:custDataLst>
            <p:extLst>
              <p:ext uri="{D42A27DB-BD31-4B8C-83A1-F6EECF244321}">
                <p14:modId xmlns:p14="http://schemas.microsoft.com/office/powerpoint/2010/main" val="189760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8" name="think-cell data - do not delete" hidden="1">
                        <a:extLst>
                          <a:ext uri="{FF2B5EF4-FFF2-40B4-BE49-F238E27FC236}">
                            <a16:creationId xmlns:a16="http://schemas.microsoft.com/office/drawing/2014/main" id="{5B0671A4-F105-F16D-F697-66521AC0F81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8A315194-C573-2C29-1ABB-43E43392B179}"/>
              </a:ext>
            </a:extLst>
          </p:cNvPr>
          <p:cNvPicPr>
            <a:picLocks noChangeAspect="1"/>
          </p:cNvPicPr>
          <p:nvPr userDrawn="1"/>
        </p:nvPicPr>
        <p:blipFill>
          <a:blip r:embed="rId5">
            <a:extLst>
              <a:ext uri="{28A0092B-C50C-407E-A947-70E740481C1C}">
                <a14:useLocalDpi xmlns:a14="http://schemas.microsoft.com/office/drawing/2010/main" val="0"/>
              </a:ext>
            </a:extLst>
          </a:blip>
          <a:srcRect l="5396" r="5715"/>
          <a:stretch/>
        </p:blipFill>
        <p:spPr>
          <a:xfrm>
            <a:off x="0" y="0"/>
            <a:ext cx="6096001" cy="6858000"/>
          </a:xfrm>
          <a:prstGeom prst="rect">
            <a:avLst/>
          </a:prstGeom>
        </p:spPr>
      </p:pic>
      <p:sp>
        <p:nvSpPr>
          <p:cNvPr id="17" name="Rectangle 16">
            <a:extLst>
              <a:ext uri="{FF2B5EF4-FFF2-40B4-BE49-F238E27FC236}">
                <a16:creationId xmlns:a16="http://schemas.microsoft.com/office/drawing/2014/main" id="{E8EAF296-FA46-A2A9-D304-385333FDE4AB}"/>
              </a:ext>
            </a:extLst>
          </p:cNvPr>
          <p:cNvSpPr/>
          <p:nvPr userDrawn="1"/>
        </p:nvSpPr>
        <p:spPr bwMode="white">
          <a:xfrm rot="16200000">
            <a:off x="-381000" y="381000"/>
            <a:ext cx="6858000" cy="6096000"/>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b="0" i="0" dirty="0">
              <a:solidFill>
                <a:schemeClr val="tx2"/>
              </a:solidFill>
              <a:latin typeface="+mn-lt"/>
              <a:ea typeface="+mn-ea"/>
              <a:cs typeface="+mn-cs"/>
            </a:endParaRPr>
          </a:p>
        </p:txBody>
      </p:sp>
      <p:sp>
        <p:nvSpPr>
          <p:cNvPr id="5" name="Title 4">
            <a:extLst>
              <a:ext uri="{FF2B5EF4-FFF2-40B4-BE49-F238E27FC236}">
                <a16:creationId xmlns:a16="http://schemas.microsoft.com/office/drawing/2014/main" id="{6E65BC3E-7FF6-6E43-AA94-64681061F0E0}"/>
              </a:ext>
            </a:extLst>
          </p:cNvPr>
          <p:cNvSpPr>
            <a:spLocks noGrp="1"/>
          </p:cNvSpPr>
          <p:nvPr>
            <p:ph type="title"/>
          </p:nvPr>
        </p:nvSpPr>
        <p:spPr>
          <a:xfrm>
            <a:off x="6338887" y="365126"/>
            <a:ext cx="4195763" cy="430887"/>
          </a:xfrm>
        </p:spPr>
        <p:txBody>
          <a:bodyPr vert="horz">
            <a:spAutoFit/>
          </a:bodyPr>
          <a:lstStyle>
            <a:lvl1pPr>
              <a:defRPr>
                <a:latin typeface="+mj-lt"/>
                <a:ea typeface="+mj-ea"/>
                <a:cs typeface="+mj-cs"/>
              </a:defRPr>
            </a:lvl1pPr>
          </a:lstStyle>
          <a:p>
            <a:r>
              <a:rPr lang="en-US" dirty="0"/>
              <a:t>Click to edit</a:t>
            </a:r>
          </a:p>
        </p:txBody>
      </p:sp>
      <p:sp>
        <p:nvSpPr>
          <p:cNvPr id="19" name="Slide Number Placeholder 18">
            <a:extLst>
              <a:ext uri="{FF2B5EF4-FFF2-40B4-BE49-F238E27FC236}">
                <a16:creationId xmlns:a16="http://schemas.microsoft.com/office/drawing/2014/main" id="{4D660C18-F40D-2B07-27C3-11D344F136CB}"/>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2" name="Text Placeholder 2">
            <a:extLst>
              <a:ext uri="{FF2B5EF4-FFF2-40B4-BE49-F238E27FC236}">
                <a16:creationId xmlns:a16="http://schemas.microsoft.com/office/drawing/2014/main" id="{D1116CF2-EB1C-B126-7325-C1D6EAF7B080}"/>
              </a:ext>
            </a:extLst>
          </p:cNvPr>
          <p:cNvSpPr>
            <a:spLocks noGrp="1"/>
          </p:cNvSpPr>
          <p:nvPr>
            <p:ph type="body" idx="1"/>
          </p:nvPr>
        </p:nvSpPr>
        <p:spPr>
          <a:xfrm>
            <a:off x="6338888" y="1290358"/>
            <a:ext cx="5330826"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
        <p:nvSpPr>
          <p:cNvPr id="3" name="Text Placeholder 3">
            <a:extLst>
              <a:ext uri="{FF2B5EF4-FFF2-40B4-BE49-F238E27FC236}">
                <a16:creationId xmlns:a16="http://schemas.microsoft.com/office/drawing/2014/main" id="{7A70ABF9-4574-9D99-EA0D-AF2BCBD38863}"/>
              </a:ext>
            </a:extLst>
          </p:cNvPr>
          <p:cNvSpPr>
            <a:spLocks noGrp="1"/>
          </p:cNvSpPr>
          <p:nvPr>
            <p:ph type="body" sz="quarter" idx="11"/>
          </p:nvPr>
        </p:nvSpPr>
        <p:spPr>
          <a:xfrm>
            <a:off x="6338888" y="1973338"/>
            <a:ext cx="5330826" cy="1384995"/>
          </a:xfrm>
          <a:prstGeom prst="rect">
            <a:avLst/>
          </a:prstGeom>
        </p:spPr>
        <p:txBody>
          <a:bodyPr>
            <a:spAutoFit/>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Footer Placeholder 4">
            <a:extLst>
              <a:ext uri="{FF2B5EF4-FFF2-40B4-BE49-F238E27FC236}">
                <a16:creationId xmlns:a16="http://schemas.microsoft.com/office/drawing/2014/main" id="{49AAA657-907E-77F4-3041-054E2EE2FF20}"/>
              </a:ext>
            </a:extLst>
          </p:cNvPr>
          <p:cNvSpPr>
            <a:spLocks noGrp="1"/>
          </p:cNvSpPr>
          <p:nvPr>
            <p:ph type="ftr" sz="quarter" idx="12"/>
          </p:nvPr>
        </p:nvSpPr>
        <p:spPr>
          <a:xfrm>
            <a:off x="6338886" y="6413599"/>
            <a:ext cx="4957083" cy="153888"/>
          </a:xfrm>
        </p:spPr>
        <p:txBody>
          <a:bodyPr/>
          <a:lstStyle>
            <a:lvl1pPr>
              <a:defRPr>
                <a:latin typeface="+mn-lt"/>
                <a:ea typeface="+mn-ea"/>
                <a:cs typeface="+mn-cs"/>
              </a:defRPr>
            </a:lvl1pPr>
          </a:lstStyle>
          <a:p>
            <a:endParaRPr lang="en-US" dirty="0"/>
          </a:p>
        </p:txBody>
      </p:sp>
    </p:spTree>
    <p:extLst>
      <p:ext uri="{BB962C8B-B14F-4D97-AF65-F5344CB8AC3E}">
        <p14:creationId xmlns:p14="http://schemas.microsoft.com/office/powerpoint/2010/main" val="1297780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d Slide_1">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E8F23D6B-0145-2463-3045-9DFDDA10371B}"/>
              </a:ext>
            </a:extLst>
          </p:cNvPr>
          <p:cNvGraphicFramePr>
            <a:graphicFrameLocks noChangeAspect="1"/>
          </p:cNvGraphicFramePr>
          <p:nvPr userDrawn="1">
            <p:custDataLst>
              <p:tags r:id="rId1"/>
            </p:custDataLst>
            <p:extLst>
              <p:ext uri="{D42A27DB-BD31-4B8C-83A1-F6EECF244321}">
                <p14:modId xmlns:p14="http://schemas.microsoft.com/office/powerpoint/2010/main" val="35017859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3" name="think-cell data - do not delete" hidden="1">
                        <a:extLst>
                          <a:ext uri="{FF2B5EF4-FFF2-40B4-BE49-F238E27FC236}">
                            <a16:creationId xmlns:a16="http://schemas.microsoft.com/office/drawing/2014/main" id="{E8F23D6B-0145-2463-3045-9DFDDA10371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97D0AE32-96A0-BD71-E4D5-6EC66827BBB4}"/>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atin typeface="+mn-lt"/>
              <a:ea typeface="+mn-ea"/>
              <a:cs typeface="+mn-cs"/>
            </a:endParaRPr>
          </a:p>
        </p:txBody>
      </p:sp>
      <p:pic>
        <p:nvPicPr>
          <p:cNvPr id="5" name="Picture 4" descr="A close-up of a logo&#10;&#10;AI-generated content may be incorrect.">
            <a:extLst>
              <a:ext uri="{FF2B5EF4-FFF2-40B4-BE49-F238E27FC236}">
                <a16:creationId xmlns:a16="http://schemas.microsoft.com/office/drawing/2014/main" id="{45867DD3-9569-F6D1-72A1-A4B603370E0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14750" y="2368309"/>
            <a:ext cx="4762500" cy="2121382"/>
          </a:xfrm>
          <a:prstGeom prst="rect">
            <a:avLst/>
          </a:prstGeom>
        </p:spPr>
      </p:pic>
    </p:spTree>
    <p:extLst>
      <p:ext uri="{BB962C8B-B14F-4D97-AF65-F5344CB8AC3E}">
        <p14:creationId xmlns:p14="http://schemas.microsoft.com/office/powerpoint/2010/main" val="3562779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End Slide_2">
    <p:bg>
      <p:bgPr>
        <a:solidFill>
          <a:schemeClr val="accent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93EABBF-2F2A-F3A9-4557-AC1968ECBB2C}"/>
              </a:ext>
            </a:extLst>
          </p:cNvPr>
          <p:cNvGraphicFramePr>
            <a:graphicFrameLocks noChangeAspect="1"/>
          </p:cNvGraphicFramePr>
          <p:nvPr userDrawn="1">
            <p:custDataLst>
              <p:tags r:id="rId1"/>
            </p:custDataLst>
            <p:extLst>
              <p:ext uri="{D42A27DB-BD31-4B8C-83A1-F6EECF244321}">
                <p14:modId xmlns:p14="http://schemas.microsoft.com/office/powerpoint/2010/main" val="31031955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2" name="think-cell data - do not delete" hidden="1">
                        <a:extLst>
                          <a:ext uri="{FF2B5EF4-FFF2-40B4-BE49-F238E27FC236}">
                            <a16:creationId xmlns:a16="http://schemas.microsoft.com/office/drawing/2014/main" id="{993EABBF-2F2A-F3A9-4557-AC1968ECBB2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8CC52E1F-9184-D5CE-334C-B474848DE238}"/>
              </a:ext>
            </a:extLst>
          </p:cNvPr>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2"/>
              </a:solidFill>
              <a:latin typeface="+mn-lt"/>
              <a:ea typeface="+mn-ea"/>
              <a:cs typeface="+mn-cs"/>
            </a:endParaRPr>
          </a:p>
        </p:txBody>
      </p:sp>
      <p:pic>
        <p:nvPicPr>
          <p:cNvPr id="4" name="Picture 3" descr="A close-up of a logo&#10;&#10;AI-generated content may be incorrect.">
            <a:extLst>
              <a:ext uri="{FF2B5EF4-FFF2-40B4-BE49-F238E27FC236}">
                <a16:creationId xmlns:a16="http://schemas.microsoft.com/office/drawing/2014/main" id="{D4E09E5A-A75B-B272-354D-01AA4660304C}"/>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14750" y="2368309"/>
            <a:ext cx="4762500" cy="2121382"/>
          </a:xfrm>
          <a:prstGeom prst="rect">
            <a:avLst/>
          </a:prstGeom>
        </p:spPr>
      </p:pic>
    </p:spTree>
    <p:extLst>
      <p:ext uri="{BB962C8B-B14F-4D97-AF65-F5344CB8AC3E}">
        <p14:creationId xmlns:p14="http://schemas.microsoft.com/office/powerpoint/2010/main" val="1043375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age_2">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76CEC49B-258F-5A49-097D-445937792FDC}"/>
              </a:ext>
            </a:extLst>
          </p:cNvPr>
          <p:cNvGraphicFramePr>
            <a:graphicFrameLocks noChangeAspect="1"/>
          </p:cNvGraphicFramePr>
          <p:nvPr userDrawn="1">
            <p:custDataLst>
              <p:tags r:id="rId1"/>
            </p:custDataLst>
            <p:extLst>
              <p:ext uri="{D42A27DB-BD31-4B8C-83A1-F6EECF244321}">
                <p14:modId xmlns:p14="http://schemas.microsoft.com/office/powerpoint/2010/main" val="31456734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5" name="think-cell data - do not delete" hidden="1">
                        <a:extLst>
                          <a:ext uri="{FF2B5EF4-FFF2-40B4-BE49-F238E27FC236}">
                            <a16:creationId xmlns:a16="http://schemas.microsoft.com/office/drawing/2014/main" id="{76CEC49B-258F-5A49-097D-445937792FD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8E2B27FC-F7F6-002C-18FB-0D859ED7C8AC}"/>
              </a:ext>
            </a:extLst>
          </p:cNvPr>
          <p:cNvPicPr>
            <a:picLocks noChangeAspect="1"/>
          </p:cNvPicPr>
          <p:nvPr userDrawn="1"/>
        </p:nvPicPr>
        <p:blipFill>
          <a:blip r:embed="rId5">
            <a:extLst>
              <a:ext uri="{28A0092B-C50C-407E-A947-70E740481C1C}">
                <a14:useLocalDpi xmlns:a14="http://schemas.microsoft.com/office/drawing/2010/main" val="0"/>
              </a:ext>
            </a:extLst>
          </a:blip>
          <a:stretch/>
        </p:blipFill>
        <p:spPr>
          <a:xfrm>
            <a:off x="5334000" y="0"/>
            <a:ext cx="6858000" cy="6858000"/>
          </a:xfrm>
          <a:prstGeom prst="rect">
            <a:avLst/>
          </a:prstGeom>
        </p:spPr>
      </p:pic>
      <p:sp>
        <p:nvSpPr>
          <p:cNvPr id="12" name="Rectangle 11">
            <a:extLst>
              <a:ext uri="{FF2B5EF4-FFF2-40B4-BE49-F238E27FC236}">
                <a16:creationId xmlns:a16="http://schemas.microsoft.com/office/drawing/2014/main" id="{6EBB9EB7-18D4-D747-76F0-09BAD8826D68}"/>
              </a:ext>
            </a:extLst>
          </p:cNvPr>
          <p:cNvSpPr/>
          <p:nvPr userDrawn="1"/>
        </p:nvSpPr>
        <p:spPr>
          <a:xfrm>
            <a:off x="0" y="0"/>
            <a:ext cx="7143750" cy="6858000"/>
          </a:xfrm>
          <a:prstGeom prst="rect">
            <a:avLst/>
          </a:prstGeom>
          <a:gradFill>
            <a:gsLst>
              <a:gs pos="0">
                <a:srgbClr val="000306"/>
              </a:gs>
              <a:gs pos="99083">
                <a:srgbClr val="000306">
                  <a:alpha val="0"/>
                </a:srgbClr>
              </a:gs>
              <a:gs pos="76000">
                <a:srgbClr val="000306"/>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6" name="Title 1">
            <a:extLst>
              <a:ext uri="{FF2B5EF4-FFF2-40B4-BE49-F238E27FC236}">
                <a16:creationId xmlns:a16="http://schemas.microsoft.com/office/drawing/2014/main" id="{BAE0B5E0-9F06-C66F-4C7C-18856514594F}"/>
              </a:ext>
            </a:extLst>
          </p:cNvPr>
          <p:cNvSpPr>
            <a:spLocks noGrp="1"/>
          </p:cNvSpPr>
          <p:nvPr>
            <p:ph type="ctrTitle" hasCustomPrompt="1"/>
          </p:nvPr>
        </p:nvSpPr>
        <p:spPr>
          <a:xfrm>
            <a:off x="522290" y="2679463"/>
            <a:ext cx="5220784" cy="1477328"/>
          </a:xfrm>
        </p:spPr>
        <p:txBody>
          <a:bodyPr vert="horz" wrap="square" anchor="t">
            <a:spAutoFit/>
          </a:bodyPr>
          <a:lstStyle>
            <a:lvl1pPr algn="l">
              <a:defRPr sz="4800">
                <a:solidFill>
                  <a:schemeClr val="bg1"/>
                </a:solidFill>
                <a:latin typeface="+mj-lt"/>
                <a:ea typeface="+mj-ea"/>
                <a:cs typeface="+mj-cs"/>
              </a:defRPr>
            </a:lvl1pPr>
          </a:lstStyle>
          <a:p>
            <a:r>
              <a:rPr lang="en-US" dirty="0"/>
              <a:t>Click to edit </a:t>
            </a:r>
            <a:br>
              <a:rPr lang="en-US" dirty="0"/>
            </a:br>
            <a:r>
              <a:rPr lang="en-US" dirty="0"/>
              <a:t>Master title style</a:t>
            </a:r>
          </a:p>
        </p:txBody>
      </p:sp>
      <p:sp>
        <p:nvSpPr>
          <p:cNvPr id="17" name="Subtitle 2">
            <a:extLst>
              <a:ext uri="{FF2B5EF4-FFF2-40B4-BE49-F238E27FC236}">
                <a16:creationId xmlns:a16="http://schemas.microsoft.com/office/drawing/2014/main" id="{3F4D71B1-181D-88AB-AFC5-703BE83525A1}"/>
              </a:ext>
            </a:extLst>
          </p:cNvPr>
          <p:cNvSpPr>
            <a:spLocks noGrp="1"/>
          </p:cNvSpPr>
          <p:nvPr>
            <p:ph type="subTitle" idx="1"/>
          </p:nvPr>
        </p:nvSpPr>
        <p:spPr>
          <a:xfrm>
            <a:off x="522288" y="4331381"/>
            <a:ext cx="5218849" cy="430887"/>
          </a:xfrm>
          <a:prstGeom prst="rect">
            <a:avLst/>
          </a:prstGeom>
        </p:spPr>
        <p:txBody>
          <a:bodyPr wrap="square" anchor="t">
            <a:spAutoFit/>
          </a:bodyPr>
          <a:lstStyle>
            <a:lvl1pPr marL="0" indent="0" algn="l">
              <a:buNone/>
              <a:defRPr sz="2800">
                <a:solidFill>
                  <a:schemeClr val="accent1">
                    <a:lumMod val="60000"/>
                    <a:lumOff val="40000"/>
                  </a:schemeClr>
                </a:solidFill>
                <a:latin typeface="+mn-lt"/>
                <a:ea typeface="+mn-ea"/>
                <a:cs typeface="+mn-cs"/>
              </a:defRPr>
            </a:lvl1pPr>
            <a:lvl2pPr marL="0" indent="0" algn="l">
              <a:buNone/>
              <a:defRPr sz="1600">
                <a:solidFill>
                  <a:schemeClr val="bg1"/>
                </a:solidFill>
                <a:latin typeface="Source Sans Pro Semibold" panose="020B0603030403020204" pitchFamily="34" charset="0"/>
              </a:defRPr>
            </a:lvl2pPr>
            <a:lvl3pPr marL="0" indent="0" algn="l">
              <a:buNone/>
              <a:defRPr sz="1600">
                <a:solidFill>
                  <a:schemeClr val="bg1"/>
                </a:solidFill>
                <a:latin typeface="Source Sans Pro Semibold" panose="020B0603030403020204" pitchFamily="34" charset="0"/>
              </a:defRPr>
            </a:lvl3pPr>
            <a:lvl4pPr marL="0" indent="0" algn="l">
              <a:buNone/>
              <a:defRPr sz="1600">
                <a:solidFill>
                  <a:schemeClr val="bg1"/>
                </a:solidFill>
                <a:latin typeface="Source Sans Pro Semibold" panose="020B0603030403020204" pitchFamily="34" charset="0"/>
              </a:defRPr>
            </a:lvl4pPr>
            <a:lvl5pPr marL="0" indent="0" algn="l">
              <a:buNone/>
              <a:defRPr sz="1600">
                <a:solidFill>
                  <a:schemeClr val="bg1"/>
                </a:solidFill>
                <a:latin typeface="Source Sans Pro Semibold" panose="020B0603030403020204" pitchFamily="34" charset="0"/>
              </a:defRPr>
            </a:lvl5pPr>
            <a:lvl6pPr marL="0" indent="0" algn="l">
              <a:buNone/>
              <a:defRPr sz="1600">
                <a:solidFill>
                  <a:schemeClr val="bg1"/>
                </a:solidFill>
                <a:latin typeface="Source Sans Pro Semibold" panose="020B0603030403020204" pitchFamily="34" charset="0"/>
              </a:defRPr>
            </a:lvl6pPr>
            <a:lvl7pPr marL="0" indent="0" algn="l">
              <a:buNone/>
              <a:defRPr sz="1600">
                <a:solidFill>
                  <a:schemeClr val="bg1"/>
                </a:solidFill>
                <a:latin typeface="Source Sans Pro Semibold" panose="020B0603030403020204" pitchFamily="34" charset="0"/>
              </a:defRPr>
            </a:lvl7pPr>
            <a:lvl8pPr marL="0" indent="0" algn="l">
              <a:buNone/>
              <a:defRPr sz="1600">
                <a:solidFill>
                  <a:schemeClr val="bg1"/>
                </a:solidFill>
                <a:latin typeface="Source Sans Pro Semibold" panose="020B0603030403020204" pitchFamily="34" charset="0"/>
              </a:defRPr>
            </a:lvl8pPr>
            <a:lvl9pPr marL="0" indent="0" algn="l">
              <a:buNone/>
              <a:defRPr sz="1600">
                <a:solidFill>
                  <a:schemeClr val="bg1"/>
                </a:solidFill>
                <a:latin typeface="Source Sans Pro Semibold" panose="020B0603030403020204" pitchFamily="34" charset="0"/>
              </a:defRPr>
            </a:lvl9pPr>
          </a:lstStyle>
          <a:p>
            <a:pPr lvl="0"/>
            <a:r>
              <a:rPr lang="en-US" dirty="0"/>
              <a:t>Click to edit Master subtitle style</a:t>
            </a:r>
          </a:p>
        </p:txBody>
      </p:sp>
      <p:sp>
        <p:nvSpPr>
          <p:cNvPr id="18" name="Footer Placeholder 6">
            <a:extLst>
              <a:ext uri="{FF2B5EF4-FFF2-40B4-BE49-F238E27FC236}">
                <a16:creationId xmlns:a16="http://schemas.microsoft.com/office/drawing/2014/main" id="{0EA45FC3-4043-3FF7-D58F-78435A6081E5}"/>
              </a:ext>
            </a:extLst>
          </p:cNvPr>
          <p:cNvSpPr>
            <a:spLocks noGrp="1"/>
          </p:cNvSpPr>
          <p:nvPr>
            <p:ph type="ftr" sz="quarter" idx="10"/>
          </p:nvPr>
        </p:nvSpPr>
        <p:spPr>
          <a:xfrm>
            <a:off x="522287" y="4936858"/>
            <a:ext cx="5220784" cy="153888"/>
          </a:xfrm>
        </p:spPr>
        <p:txBody>
          <a:bodyPr/>
          <a:lstStyle>
            <a:lvl1pPr>
              <a:defRPr>
                <a:solidFill>
                  <a:schemeClr val="bg1"/>
                </a:solidFill>
                <a:latin typeface="+mn-lt"/>
                <a:ea typeface="+mn-ea"/>
                <a:cs typeface="+mn-cs"/>
              </a:defRPr>
            </a:lvl1pPr>
          </a:lstStyle>
          <a:p>
            <a:endParaRPr lang="en-US" dirty="0"/>
          </a:p>
        </p:txBody>
      </p:sp>
      <p:pic>
        <p:nvPicPr>
          <p:cNvPr id="19" name="Picture 18" descr="A close-up of a logo&#10;&#10;AI-generated content may be incorrect.">
            <a:extLst>
              <a:ext uri="{FF2B5EF4-FFF2-40B4-BE49-F238E27FC236}">
                <a16:creationId xmlns:a16="http://schemas.microsoft.com/office/drawing/2014/main" id="{C964E765-AFAF-C895-519D-D1218F9B901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2287" y="1683657"/>
            <a:ext cx="1941384" cy="864759"/>
          </a:xfrm>
          <a:prstGeom prst="rect">
            <a:avLst/>
          </a:prstGeom>
        </p:spPr>
      </p:pic>
    </p:spTree>
    <p:extLst>
      <p:ext uri="{BB962C8B-B14F-4D97-AF65-F5344CB8AC3E}">
        <p14:creationId xmlns:p14="http://schemas.microsoft.com/office/powerpoint/2010/main" val="12468553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_1">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EFEF200-072B-09E3-B436-CD39B3D1A3A7}"/>
              </a:ext>
            </a:extLst>
          </p:cNvPr>
          <p:cNvGraphicFramePr>
            <a:graphicFrameLocks noChangeAspect="1"/>
          </p:cNvGraphicFramePr>
          <p:nvPr userDrawn="1">
            <p:custDataLst>
              <p:tags r:id="rId1"/>
            </p:custDataLst>
            <p:extLst>
              <p:ext uri="{D42A27DB-BD31-4B8C-83A1-F6EECF244321}">
                <p14:modId xmlns:p14="http://schemas.microsoft.com/office/powerpoint/2010/main" val="40883440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8" name="think-cell data - do not delete" hidden="1">
                        <a:extLst>
                          <a:ext uri="{FF2B5EF4-FFF2-40B4-BE49-F238E27FC236}">
                            <a16:creationId xmlns:a16="http://schemas.microsoft.com/office/drawing/2014/main" id="{5EFEF200-072B-09E3-B436-CD39B3D1A3A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1" name="Picture 10" descr="A close up of a network&#10;&#10;AI-generated content may be incorrect.">
            <a:extLst>
              <a:ext uri="{FF2B5EF4-FFF2-40B4-BE49-F238E27FC236}">
                <a16:creationId xmlns:a16="http://schemas.microsoft.com/office/drawing/2014/main" id="{03A838F6-2646-FB96-90A4-E8997DD78341}"/>
              </a:ext>
            </a:extLst>
          </p:cNvPr>
          <p:cNvPicPr>
            <a:picLocks noChangeAspect="1"/>
          </p:cNvPicPr>
          <p:nvPr userDrawn="1"/>
        </p:nvPicPr>
        <p:blipFill rotWithShape="1">
          <a:blip r:embed="rId5">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9" name="Rectangle 8">
            <a:extLst>
              <a:ext uri="{FF2B5EF4-FFF2-40B4-BE49-F238E27FC236}">
                <a16:creationId xmlns:a16="http://schemas.microsoft.com/office/drawing/2014/main" id="{81FDFCE2-712A-CCB3-8188-C1D4A70826DE}"/>
              </a:ext>
            </a:extLst>
          </p:cNvPr>
          <p:cNvSpPr/>
          <p:nvPr userDrawn="1"/>
        </p:nvSpPr>
        <p:spPr>
          <a:xfrm>
            <a:off x="0" y="0"/>
            <a:ext cx="12192000" cy="6858000"/>
          </a:xfrm>
          <a:prstGeom prst="rect">
            <a:avLst/>
          </a:prstGeom>
          <a:solidFill>
            <a:schemeClr val="accent1">
              <a:alpha val="8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5" name="Title 1">
            <a:extLst>
              <a:ext uri="{FF2B5EF4-FFF2-40B4-BE49-F238E27FC236}">
                <a16:creationId xmlns:a16="http://schemas.microsoft.com/office/drawing/2014/main" id="{C4E09C98-2A11-3883-174E-D64E48C1019A}"/>
              </a:ext>
            </a:extLst>
          </p:cNvPr>
          <p:cNvSpPr>
            <a:spLocks noGrp="1"/>
          </p:cNvSpPr>
          <p:nvPr>
            <p:ph type="ctrTitle"/>
          </p:nvPr>
        </p:nvSpPr>
        <p:spPr>
          <a:xfrm>
            <a:off x="621792" y="3272570"/>
            <a:ext cx="11087608" cy="923330"/>
          </a:xfrm>
        </p:spPr>
        <p:txBody>
          <a:bodyPr vert="horz" anchor="ctr"/>
          <a:lstStyle>
            <a:lvl1pPr algn="l">
              <a:defRPr sz="6000" b="0">
                <a:solidFill>
                  <a:schemeClr val="bg1"/>
                </a:solidFill>
                <a:latin typeface="+mj-lt"/>
                <a:ea typeface="+mj-ea"/>
                <a:cs typeface="+mj-cs"/>
                <a:sym typeface="Roboto" pitchFamily="2" charset="0"/>
              </a:defRPr>
            </a:lvl1pPr>
          </a:lstStyle>
          <a:p>
            <a:r>
              <a:rPr lang="en-GB" dirty="0"/>
              <a:t>Click to edit Master title style</a:t>
            </a:r>
            <a:endParaRPr lang="en-US" dirty="0"/>
          </a:p>
        </p:txBody>
      </p:sp>
      <p:sp>
        <p:nvSpPr>
          <p:cNvPr id="6" name="Text Placeholder 19">
            <a:extLst>
              <a:ext uri="{FF2B5EF4-FFF2-40B4-BE49-F238E27FC236}">
                <a16:creationId xmlns:a16="http://schemas.microsoft.com/office/drawing/2014/main" id="{DCEADB8A-8B4F-3764-2FC4-BCD11F113D3A}"/>
              </a:ext>
            </a:extLst>
          </p:cNvPr>
          <p:cNvSpPr>
            <a:spLocks noGrp="1"/>
          </p:cNvSpPr>
          <p:nvPr>
            <p:ph type="body" sz="quarter" idx="10" hasCustomPrompt="1"/>
          </p:nvPr>
        </p:nvSpPr>
        <p:spPr>
          <a:xfrm>
            <a:off x="621792" y="1777047"/>
            <a:ext cx="1884363" cy="1477328"/>
          </a:xfrm>
        </p:spPr>
        <p:txBody>
          <a:bodyPr anchor="ctr"/>
          <a:lstStyle>
            <a:lvl1pPr marL="0" indent="0">
              <a:buNone/>
              <a:defRPr sz="9600" b="1">
                <a:solidFill>
                  <a:schemeClr val="accent4"/>
                </a:solidFill>
                <a:latin typeface="+mn-lt"/>
                <a:ea typeface="+mn-ea"/>
                <a:cs typeface="+mn-cs"/>
              </a:defRPr>
            </a:lvl1pPr>
          </a:lstStyle>
          <a:p>
            <a:pPr lvl="0"/>
            <a:r>
              <a:rPr lang="en-GB" dirty="0"/>
              <a:t>#</a:t>
            </a:r>
            <a:endParaRPr lang="en-US" dirty="0"/>
          </a:p>
        </p:txBody>
      </p:sp>
    </p:spTree>
    <p:extLst>
      <p:ext uri="{BB962C8B-B14F-4D97-AF65-F5344CB8AC3E}">
        <p14:creationId xmlns:p14="http://schemas.microsoft.com/office/powerpoint/2010/main" val="1072120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_2">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EFEF200-072B-09E3-B436-CD39B3D1A3A7}"/>
              </a:ext>
            </a:extLst>
          </p:cNvPr>
          <p:cNvGraphicFramePr>
            <a:graphicFrameLocks noChangeAspect="1"/>
          </p:cNvGraphicFramePr>
          <p:nvPr userDrawn="1">
            <p:custDataLst>
              <p:tags r:id="rId1"/>
            </p:custDataLst>
            <p:extLst>
              <p:ext uri="{D42A27DB-BD31-4B8C-83A1-F6EECF244321}">
                <p14:modId xmlns:p14="http://schemas.microsoft.com/office/powerpoint/2010/main" val="35092253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8" name="think-cell data - do not delete" hidden="1">
                        <a:extLst>
                          <a:ext uri="{FF2B5EF4-FFF2-40B4-BE49-F238E27FC236}">
                            <a16:creationId xmlns:a16="http://schemas.microsoft.com/office/drawing/2014/main" id="{5EFEF200-072B-09E3-B436-CD39B3D1A3A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3" name="Picture 12" descr="A close up of a network&#10;&#10;AI-generated content may be incorrect.">
            <a:extLst>
              <a:ext uri="{FF2B5EF4-FFF2-40B4-BE49-F238E27FC236}">
                <a16:creationId xmlns:a16="http://schemas.microsoft.com/office/drawing/2014/main" id="{64749DB3-A251-AECE-B9B1-870531A4D972}"/>
              </a:ext>
            </a:extLst>
          </p:cNvPr>
          <p:cNvPicPr>
            <a:picLocks noChangeAspect="1"/>
          </p:cNvPicPr>
          <p:nvPr userDrawn="1"/>
        </p:nvPicPr>
        <p:blipFill rotWithShape="1">
          <a:blip r:embed="rId5">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75C6E1AF-706F-E1BA-62C4-B208B4CB7163}"/>
              </a:ext>
            </a:extLst>
          </p:cNvPr>
          <p:cNvSpPr/>
          <p:nvPr userDrawn="1"/>
        </p:nvSpPr>
        <p:spPr>
          <a:xfrm>
            <a:off x="0" y="0"/>
            <a:ext cx="12192000" cy="6858000"/>
          </a:xfrm>
          <a:prstGeom prst="rect">
            <a:avLst/>
          </a:prstGeom>
          <a:solidFill>
            <a:schemeClr val="accent2">
              <a:alpha val="8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7" name="Title 1">
            <a:extLst>
              <a:ext uri="{FF2B5EF4-FFF2-40B4-BE49-F238E27FC236}">
                <a16:creationId xmlns:a16="http://schemas.microsoft.com/office/drawing/2014/main" id="{95EEC448-EE02-F81A-0A38-81E2E6BED31D}"/>
              </a:ext>
            </a:extLst>
          </p:cNvPr>
          <p:cNvSpPr>
            <a:spLocks noGrp="1"/>
          </p:cNvSpPr>
          <p:nvPr>
            <p:ph type="ctrTitle"/>
          </p:nvPr>
        </p:nvSpPr>
        <p:spPr>
          <a:xfrm>
            <a:off x="621792" y="3272570"/>
            <a:ext cx="11087608" cy="923330"/>
          </a:xfrm>
        </p:spPr>
        <p:txBody>
          <a:bodyPr vert="horz" anchor="ctr"/>
          <a:lstStyle>
            <a:lvl1pPr algn="l">
              <a:defRPr sz="6000" b="0">
                <a:solidFill>
                  <a:schemeClr val="bg1"/>
                </a:solidFill>
                <a:latin typeface="+mj-lt"/>
                <a:ea typeface="+mj-ea"/>
                <a:cs typeface="+mj-cs"/>
                <a:sym typeface="Roboto" pitchFamily="2" charset="0"/>
              </a:defRPr>
            </a:lvl1pPr>
          </a:lstStyle>
          <a:p>
            <a:r>
              <a:rPr lang="en-GB" dirty="0"/>
              <a:t>Click to edit Master title style</a:t>
            </a:r>
            <a:endParaRPr lang="en-US" dirty="0"/>
          </a:p>
        </p:txBody>
      </p:sp>
      <p:sp>
        <p:nvSpPr>
          <p:cNvPr id="10" name="Text Placeholder 19">
            <a:extLst>
              <a:ext uri="{FF2B5EF4-FFF2-40B4-BE49-F238E27FC236}">
                <a16:creationId xmlns:a16="http://schemas.microsoft.com/office/drawing/2014/main" id="{87073BEA-F99A-7032-160B-AAADB030F9DC}"/>
              </a:ext>
            </a:extLst>
          </p:cNvPr>
          <p:cNvSpPr>
            <a:spLocks noGrp="1"/>
          </p:cNvSpPr>
          <p:nvPr>
            <p:ph type="body" sz="quarter" idx="10" hasCustomPrompt="1"/>
          </p:nvPr>
        </p:nvSpPr>
        <p:spPr>
          <a:xfrm>
            <a:off x="621792" y="1777047"/>
            <a:ext cx="1884363" cy="1477328"/>
          </a:xfrm>
        </p:spPr>
        <p:txBody>
          <a:bodyPr anchor="ctr"/>
          <a:lstStyle>
            <a:lvl1pPr marL="0" indent="0">
              <a:buNone/>
              <a:defRPr sz="9600" b="1">
                <a:solidFill>
                  <a:schemeClr val="accent4"/>
                </a:solidFill>
                <a:latin typeface="+mn-lt"/>
                <a:ea typeface="+mn-ea"/>
                <a:cs typeface="+mn-cs"/>
              </a:defRPr>
            </a:lvl1pPr>
          </a:lstStyle>
          <a:p>
            <a:pPr lvl="0"/>
            <a:r>
              <a:rPr lang="en-GB" dirty="0"/>
              <a:t>#</a:t>
            </a:r>
            <a:endParaRPr lang="en-US" dirty="0"/>
          </a:p>
        </p:txBody>
      </p:sp>
    </p:spTree>
    <p:extLst>
      <p:ext uri="{BB962C8B-B14F-4D97-AF65-F5344CB8AC3E}">
        <p14:creationId xmlns:p14="http://schemas.microsoft.com/office/powerpoint/2010/main" val="2248527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8594244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27">
            <a:extLst>
              <a:ext uri="{FF2B5EF4-FFF2-40B4-BE49-F238E27FC236}">
                <a16:creationId xmlns:a16="http://schemas.microsoft.com/office/drawing/2014/main" id="{CB10DDB7-B812-0470-4555-EC516FD6DF88}"/>
              </a:ext>
            </a:extLst>
          </p:cNvPr>
          <p:cNvPicPr>
            <a:picLocks noChangeAspect="1"/>
          </p:cNvPicPr>
          <p:nvPr userDrawn="1"/>
        </p:nvPicPr>
        <p:blipFill>
          <a:blip r:embed="rId5">
            <a:extLst>
              <a:ext uri="{28A0092B-C50C-407E-A947-70E740481C1C}">
                <a14:useLocalDpi xmlns:a14="http://schemas.microsoft.com/office/drawing/2010/main" val="0"/>
              </a:ext>
            </a:extLst>
          </a:blip>
          <a:srcRect l="18421" r="18421"/>
          <a:stretch/>
        </p:blipFill>
        <p:spPr>
          <a:xfrm>
            <a:off x="0" y="0"/>
            <a:ext cx="4331366" cy="6858000"/>
          </a:xfrm>
          <a:prstGeom prst="rect">
            <a:avLst/>
          </a:prstGeom>
        </p:spPr>
      </p:pic>
      <p:sp>
        <p:nvSpPr>
          <p:cNvPr id="22" name="Rectangle 21">
            <a:extLst>
              <a:ext uri="{FF2B5EF4-FFF2-40B4-BE49-F238E27FC236}">
                <a16:creationId xmlns:a16="http://schemas.microsoft.com/office/drawing/2014/main" id="{3350F39F-E402-F959-C63F-5E4035EC132F}"/>
              </a:ext>
            </a:extLst>
          </p:cNvPr>
          <p:cNvSpPr>
            <a:spLocks/>
          </p:cNvSpPr>
          <p:nvPr userDrawn="1"/>
        </p:nvSpPr>
        <p:spPr>
          <a:xfrm>
            <a:off x="0" y="0"/>
            <a:ext cx="4331366" cy="6858000"/>
          </a:xfrm>
          <a:prstGeom prst="rect">
            <a:avLst/>
          </a:prstGeom>
          <a:solidFill>
            <a:schemeClr val="accent1">
              <a:alpha val="4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27" name="Rectangle: Rounded Corners 26">
            <a:extLst>
              <a:ext uri="{FF2B5EF4-FFF2-40B4-BE49-F238E27FC236}">
                <a16:creationId xmlns:a16="http://schemas.microsoft.com/office/drawing/2014/main" id="{5D9F3036-BA11-BC1B-5827-77B4B9541A28}"/>
              </a:ext>
            </a:extLst>
          </p:cNvPr>
          <p:cNvSpPr/>
          <p:nvPr userDrawn="1"/>
        </p:nvSpPr>
        <p:spPr>
          <a:xfrm>
            <a:off x="2885437" y="981590"/>
            <a:ext cx="8702783" cy="5099895"/>
          </a:xfrm>
          <a:prstGeom prst="roundRect">
            <a:avLst>
              <a:gd name="adj" fmla="val 243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a:xfrm>
            <a:off x="522287" y="6413599"/>
            <a:ext cx="3280456" cy="153888"/>
          </a:xfrm>
        </p:spPr>
        <p:txBody>
          <a:bodyPr/>
          <a:lstStyle>
            <a:lvl1pPr>
              <a:defRPr>
                <a:solidFill>
                  <a:schemeClr val="bg1"/>
                </a:solidFill>
                <a:latin typeface="+mn-lt"/>
                <a:ea typeface="+mn-ea"/>
                <a:cs typeface="+mn-cs"/>
              </a:defRPr>
            </a:lvl1pPr>
          </a:lstStyle>
          <a:p>
            <a:endParaRPr lang="en-US" dirty="0"/>
          </a:p>
        </p:txBody>
      </p:sp>
      <p:sp>
        <p:nvSpPr>
          <p:cNvPr id="7" name="Title 6">
            <a:extLst>
              <a:ext uri="{FF2B5EF4-FFF2-40B4-BE49-F238E27FC236}">
                <a16:creationId xmlns:a16="http://schemas.microsoft.com/office/drawing/2014/main" id="{431EA1F2-B59A-8AE4-56D6-F141B3084F9B}"/>
              </a:ext>
            </a:extLst>
          </p:cNvPr>
          <p:cNvSpPr>
            <a:spLocks noGrp="1"/>
          </p:cNvSpPr>
          <p:nvPr>
            <p:ph type="title" hasCustomPrompt="1"/>
          </p:nvPr>
        </p:nvSpPr>
        <p:spPr>
          <a:xfrm>
            <a:off x="522287" y="365126"/>
            <a:ext cx="3280456" cy="430887"/>
          </a:xfrm>
        </p:spPr>
        <p:txBody>
          <a:bodyPr vert="horz" wrap="square">
            <a:spAutoFit/>
          </a:bodyPr>
          <a:lstStyle>
            <a:lvl1pPr>
              <a:defRPr>
                <a:solidFill>
                  <a:schemeClr val="bg1"/>
                </a:solidFill>
                <a:latin typeface="+mj-lt"/>
                <a:ea typeface="+mj-ea"/>
                <a:cs typeface="+mj-cs"/>
              </a:defRPr>
            </a:lvl1pPr>
          </a:lstStyle>
          <a:p>
            <a:r>
              <a:rPr lang="en-US" dirty="0"/>
              <a:t>Agenda</a:t>
            </a:r>
          </a:p>
        </p:txBody>
      </p:sp>
      <p:sp>
        <p:nvSpPr>
          <p:cNvPr id="3" name="Text Placeholder 22">
            <a:extLst>
              <a:ext uri="{FF2B5EF4-FFF2-40B4-BE49-F238E27FC236}">
                <a16:creationId xmlns:a16="http://schemas.microsoft.com/office/drawing/2014/main" id="{D515C6C7-4823-932B-F3E5-1C607AD3F19D}"/>
              </a:ext>
            </a:extLst>
          </p:cNvPr>
          <p:cNvSpPr>
            <a:spLocks noGrp="1"/>
          </p:cNvSpPr>
          <p:nvPr>
            <p:ph type="body" sz="quarter" idx="13" hasCustomPrompt="1"/>
          </p:nvPr>
        </p:nvSpPr>
        <p:spPr>
          <a:xfrm>
            <a:off x="3186037" y="1274510"/>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4" name="Text Placeholder 24">
            <a:extLst>
              <a:ext uri="{FF2B5EF4-FFF2-40B4-BE49-F238E27FC236}">
                <a16:creationId xmlns:a16="http://schemas.microsoft.com/office/drawing/2014/main" id="{61C35C65-4123-C18E-E894-667B3A132782}"/>
              </a:ext>
            </a:extLst>
          </p:cNvPr>
          <p:cNvSpPr>
            <a:spLocks noGrp="1"/>
          </p:cNvSpPr>
          <p:nvPr>
            <p:ph type="body" sz="quarter" idx="14"/>
          </p:nvPr>
        </p:nvSpPr>
        <p:spPr>
          <a:xfrm>
            <a:off x="4069744" y="1305288"/>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8" name="Text Placeholder 22">
            <a:extLst>
              <a:ext uri="{FF2B5EF4-FFF2-40B4-BE49-F238E27FC236}">
                <a16:creationId xmlns:a16="http://schemas.microsoft.com/office/drawing/2014/main" id="{529E2E67-A833-639A-98E6-CE0C67C567D3}"/>
              </a:ext>
            </a:extLst>
          </p:cNvPr>
          <p:cNvSpPr>
            <a:spLocks noGrp="1"/>
          </p:cNvSpPr>
          <p:nvPr>
            <p:ph type="body" sz="quarter" idx="15" hasCustomPrompt="1"/>
          </p:nvPr>
        </p:nvSpPr>
        <p:spPr>
          <a:xfrm>
            <a:off x="3186037" y="1971366"/>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9" name="Text Placeholder 24">
            <a:extLst>
              <a:ext uri="{FF2B5EF4-FFF2-40B4-BE49-F238E27FC236}">
                <a16:creationId xmlns:a16="http://schemas.microsoft.com/office/drawing/2014/main" id="{4CD8E651-36DA-45DD-D541-C29C3D99B23F}"/>
              </a:ext>
            </a:extLst>
          </p:cNvPr>
          <p:cNvSpPr>
            <a:spLocks noGrp="1"/>
          </p:cNvSpPr>
          <p:nvPr>
            <p:ph type="body" sz="quarter" idx="16"/>
          </p:nvPr>
        </p:nvSpPr>
        <p:spPr>
          <a:xfrm>
            <a:off x="4069744" y="2002144"/>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10" name="Text Placeholder 22">
            <a:extLst>
              <a:ext uri="{FF2B5EF4-FFF2-40B4-BE49-F238E27FC236}">
                <a16:creationId xmlns:a16="http://schemas.microsoft.com/office/drawing/2014/main" id="{F79C9C0C-E9FB-8E09-FA04-6ED6DB4C1C06}"/>
              </a:ext>
            </a:extLst>
          </p:cNvPr>
          <p:cNvSpPr>
            <a:spLocks noGrp="1"/>
          </p:cNvSpPr>
          <p:nvPr>
            <p:ph type="body" sz="quarter" idx="17" hasCustomPrompt="1"/>
          </p:nvPr>
        </p:nvSpPr>
        <p:spPr>
          <a:xfrm>
            <a:off x="3186037" y="2665806"/>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12" name="Text Placeholder 24">
            <a:extLst>
              <a:ext uri="{FF2B5EF4-FFF2-40B4-BE49-F238E27FC236}">
                <a16:creationId xmlns:a16="http://schemas.microsoft.com/office/drawing/2014/main" id="{60EB623E-4926-51D9-4057-D18E03F28F42}"/>
              </a:ext>
            </a:extLst>
          </p:cNvPr>
          <p:cNvSpPr>
            <a:spLocks noGrp="1"/>
          </p:cNvSpPr>
          <p:nvPr>
            <p:ph type="body" sz="quarter" idx="18"/>
          </p:nvPr>
        </p:nvSpPr>
        <p:spPr>
          <a:xfrm>
            <a:off x="4069744" y="2696584"/>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13" name="Text Placeholder 22">
            <a:extLst>
              <a:ext uri="{FF2B5EF4-FFF2-40B4-BE49-F238E27FC236}">
                <a16:creationId xmlns:a16="http://schemas.microsoft.com/office/drawing/2014/main" id="{5CA7557D-CE72-B35A-8D70-149C2F85EBB0}"/>
              </a:ext>
            </a:extLst>
          </p:cNvPr>
          <p:cNvSpPr>
            <a:spLocks noGrp="1"/>
          </p:cNvSpPr>
          <p:nvPr>
            <p:ph type="body" sz="quarter" idx="19" hasCustomPrompt="1"/>
          </p:nvPr>
        </p:nvSpPr>
        <p:spPr>
          <a:xfrm>
            <a:off x="3186037" y="3365078"/>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14" name="Text Placeholder 24">
            <a:extLst>
              <a:ext uri="{FF2B5EF4-FFF2-40B4-BE49-F238E27FC236}">
                <a16:creationId xmlns:a16="http://schemas.microsoft.com/office/drawing/2014/main" id="{8BD507A0-7DA9-33E1-D93E-D23C451D6837}"/>
              </a:ext>
            </a:extLst>
          </p:cNvPr>
          <p:cNvSpPr>
            <a:spLocks noGrp="1"/>
          </p:cNvSpPr>
          <p:nvPr>
            <p:ph type="body" sz="quarter" idx="20"/>
          </p:nvPr>
        </p:nvSpPr>
        <p:spPr>
          <a:xfrm>
            <a:off x="4069744" y="3395856"/>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15" name="Text Placeholder 22">
            <a:extLst>
              <a:ext uri="{FF2B5EF4-FFF2-40B4-BE49-F238E27FC236}">
                <a16:creationId xmlns:a16="http://schemas.microsoft.com/office/drawing/2014/main" id="{03455C37-66A7-B869-6C3C-AC19E37069FA}"/>
              </a:ext>
            </a:extLst>
          </p:cNvPr>
          <p:cNvSpPr>
            <a:spLocks noGrp="1"/>
          </p:cNvSpPr>
          <p:nvPr>
            <p:ph type="body" sz="quarter" idx="21" hasCustomPrompt="1"/>
          </p:nvPr>
        </p:nvSpPr>
        <p:spPr>
          <a:xfrm>
            <a:off x="3186037" y="4061934"/>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16" name="Text Placeholder 24">
            <a:extLst>
              <a:ext uri="{FF2B5EF4-FFF2-40B4-BE49-F238E27FC236}">
                <a16:creationId xmlns:a16="http://schemas.microsoft.com/office/drawing/2014/main" id="{0171AFC5-5CC2-98F9-DFF7-45359A8F8814}"/>
              </a:ext>
            </a:extLst>
          </p:cNvPr>
          <p:cNvSpPr>
            <a:spLocks noGrp="1"/>
          </p:cNvSpPr>
          <p:nvPr>
            <p:ph type="body" sz="quarter" idx="22"/>
          </p:nvPr>
        </p:nvSpPr>
        <p:spPr>
          <a:xfrm>
            <a:off x="4069744" y="4092712"/>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17" name="Text Placeholder 22">
            <a:extLst>
              <a:ext uri="{FF2B5EF4-FFF2-40B4-BE49-F238E27FC236}">
                <a16:creationId xmlns:a16="http://schemas.microsoft.com/office/drawing/2014/main" id="{5F59D699-5F28-91E3-2B90-067542E6D57E}"/>
              </a:ext>
            </a:extLst>
          </p:cNvPr>
          <p:cNvSpPr>
            <a:spLocks noGrp="1"/>
          </p:cNvSpPr>
          <p:nvPr>
            <p:ph type="body" sz="quarter" idx="23" hasCustomPrompt="1"/>
          </p:nvPr>
        </p:nvSpPr>
        <p:spPr>
          <a:xfrm>
            <a:off x="3186037" y="4758790"/>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18" name="Text Placeholder 24">
            <a:extLst>
              <a:ext uri="{FF2B5EF4-FFF2-40B4-BE49-F238E27FC236}">
                <a16:creationId xmlns:a16="http://schemas.microsoft.com/office/drawing/2014/main" id="{27DE257F-7248-A036-BE6D-A1EC5C2822C3}"/>
              </a:ext>
            </a:extLst>
          </p:cNvPr>
          <p:cNvSpPr>
            <a:spLocks noGrp="1"/>
          </p:cNvSpPr>
          <p:nvPr>
            <p:ph type="body" sz="quarter" idx="24"/>
          </p:nvPr>
        </p:nvSpPr>
        <p:spPr>
          <a:xfrm>
            <a:off x="4069744" y="4789568"/>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
        <p:nvSpPr>
          <p:cNvPr id="19" name="Text Placeholder 22">
            <a:extLst>
              <a:ext uri="{FF2B5EF4-FFF2-40B4-BE49-F238E27FC236}">
                <a16:creationId xmlns:a16="http://schemas.microsoft.com/office/drawing/2014/main" id="{5B1BC259-D325-DEAF-0F6B-00AD535D3772}"/>
              </a:ext>
            </a:extLst>
          </p:cNvPr>
          <p:cNvSpPr>
            <a:spLocks noGrp="1"/>
          </p:cNvSpPr>
          <p:nvPr>
            <p:ph type="body" sz="quarter" idx="25" hasCustomPrompt="1"/>
          </p:nvPr>
        </p:nvSpPr>
        <p:spPr>
          <a:xfrm>
            <a:off x="3186037" y="5455645"/>
            <a:ext cx="685800" cy="307777"/>
          </a:xfrm>
        </p:spPr>
        <p:txBody>
          <a:bodyPr>
            <a:spAutoFit/>
          </a:bodyPr>
          <a:lstStyle>
            <a:lvl1pPr marL="0" indent="0" algn="ctr">
              <a:buNone/>
              <a:defRPr sz="2000" b="1">
                <a:solidFill>
                  <a:schemeClr val="accent3"/>
                </a:solidFill>
                <a:latin typeface="+mn-lt"/>
                <a:ea typeface="+mn-ea"/>
                <a:cs typeface="+mn-cs"/>
              </a:defRPr>
            </a:lvl1pPr>
          </a:lstStyle>
          <a:p>
            <a:pPr lvl="0"/>
            <a:r>
              <a:rPr lang="en-GB" dirty="0"/>
              <a:t>#</a:t>
            </a:r>
            <a:endParaRPr lang="en-US" dirty="0"/>
          </a:p>
        </p:txBody>
      </p:sp>
      <p:sp>
        <p:nvSpPr>
          <p:cNvPr id="20" name="Text Placeholder 24">
            <a:extLst>
              <a:ext uri="{FF2B5EF4-FFF2-40B4-BE49-F238E27FC236}">
                <a16:creationId xmlns:a16="http://schemas.microsoft.com/office/drawing/2014/main" id="{2BEF6747-AF87-BB89-F5D8-9810C7D5EB33}"/>
              </a:ext>
            </a:extLst>
          </p:cNvPr>
          <p:cNvSpPr>
            <a:spLocks noGrp="1"/>
          </p:cNvSpPr>
          <p:nvPr>
            <p:ph type="body" sz="quarter" idx="26"/>
          </p:nvPr>
        </p:nvSpPr>
        <p:spPr>
          <a:xfrm>
            <a:off x="4069744" y="5486423"/>
            <a:ext cx="7205315" cy="246221"/>
          </a:xfrm>
        </p:spPr>
        <p:txBody>
          <a:bodyPr>
            <a:spAutoFit/>
          </a:bodyPr>
          <a:lstStyle>
            <a:lvl1pPr marL="0" indent="0">
              <a:buNone/>
              <a:defRPr sz="1600">
                <a:solidFill>
                  <a:schemeClr val="tx1"/>
                </a:solidFill>
                <a:latin typeface="+mn-lt"/>
                <a:ea typeface="+mn-ea"/>
                <a:cs typeface="+mn-cs"/>
              </a:defRPr>
            </a:lvl1pPr>
            <a:lvl2pPr marL="182880" indent="0">
              <a:buNone/>
              <a:defRPr/>
            </a:lvl2pPr>
          </a:lstStyle>
          <a:p>
            <a:pPr lvl="0"/>
            <a:r>
              <a:rPr lang="en-GB" dirty="0"/>
              <a:t>Click to edit Master text styles</a:t>
            </a:r>
          </a:p>
        </p:txBody>
      </p:sp>
    </p:spTree>
    <p:extLst>
      <p:ext uri="{BB962C8B-B14F-4D97-AF65-F5344CB8AC3E}">
        <p14:creationId xmlns:p14="http://schemas.microsoft.com/office/powerpoint/2010/main" val="24454202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15828351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27">
            <a:extLst>
              <a:ext uri="{FF2B5EF4-FFF2-40B4-BE49-F238E27FC236}">
                <a16:creationId xmlns:a16="http://schemas.microsoft.com/office/drawing/2014/main" id="{CB10DDB7-B812-0470-4555-EC516FD6DF8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3350F39F-E402-F959-C63F-5E4035EC132F}"/>
              </a:ext>
            </a:extLst>
          </p:cNvPr>
          <p:cNvSpPr>
            <a:spLocks/>
          </p:cNvSpPr>
          <p:nvPr userDrawn="1"/>
        </p:nvSpPr>
        <p:spPr>
          <a:xfrm>
            <a:off x="0" y="0"/>
            <a:ext cx="12192000" cy="6858000"/>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solidFill>
                  <a:schemeClr val="bg1"/>
                </a:solidFill>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2" name="Oval 1">
            <a:extLst>
              <a:ext uri="{FF2B5EF4-FFF2-40B4-BE49-F238E27FC236}">
                <a16:creationId xmlns:a16="http://schemas.microsoft.com/office/drawing/2014/main" id="{92006F36-5346-1DE6-8F72-9231CD5C2F6F}"/>
              </a:ext>
            </a:extLst>
          </p:cNvPr>
          <p:cNvSpPr/>
          <p:nvPr userDrawn="1"/>
        </p:nvSpPr>
        <p:spPr>
          <a:xfrm>
            <a:off x="793316" y="2254012"/>
            <a:ext cx="1209544" cy="12095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rtl="0"/>
            <a:endParaRPr lang="en-IN" dirty="0">
              <a:latin typeface="+mn-lt"/>
              <a:ea typeface="+mn-ea"/>
              <a:cs typeface="+mn-cs"/>
            </a:endParaRPr>
          </a:p>
        </p:txBody>
      </p:sp>
      <p:sp>
        <p:nvSpPr>
          <p:cNvPr id="21" name="Oval 20">
            <a:extLst>
              <a:ext uri="{FF2B5EF4-FFF2-40B4-BE49-F238E27FC236}">
                <a16:creationId xmlns:a16="http://schemas.microsoft.com/office/drawing/2014/main" id="{94DEBA70-2475-C7B9-6066-D3481C732E33}"/>
              </a:ext>
            </a:extLst>
          </p:cNvPr>
          <p:cNvSpPr/>
          <p:nvPr userDrawn="1"/>
        </p:nvSpPr>
        <p:spPr>
          <a:xfrm>
            <a:off x="3141511" y="2254012"/>
            <a:ext cx="1209544" cy="12095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rtl="0"/>
            <a:endParaRPr lang="en-IN" dirty="0">
              <a:latin typeface="+mn-lt"/>
              <a:ea typeface="+mn-ea"/>
              <a:cs typeface="+mn-cs"/>
            </a:endParaRPr>
          </a:p>
        </p:txBody>
      </p:sp>
      <p:sp>
        <p:nvSpPr>
          <p:cNvPr id="23" name="Oval 22">
            <a:extLst>
              <a:ext uri="{FF2B5EF4-FFF2-40B4-BE49-F238E27FC236}">
                <a16:creationId xmlns:a16="http://schemas.microsoft.com/office/drawing/2014/main" id="{08ABCD85-8407-DAD9-B022-F7ED7F847460}"/>
              </a:ext>
            </a:extLst>
          </p:cNvPr>
          <p:cNvSpPr/>
          <p:nvPr userDrawn="1"/>
        </p:nvSpPr>
        <p:spPr>
          <a:xfrm>
            <a:off x="5489706" y="2254012"/>
            <a:ext cx="1209544" cy="12095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rtl="0"/>
            <a:endParaRPr lang="en-IN" dirty="0">
              <a:latin typeface="+mn-lt"/>
              <a:ea typeface="+mn-ea"/>
              <a:cs typeface="+mn-cs"/>
            </a:endParaRPr>
          </a:p>
        </p:txBody>
      </p:sp>
      <p:sp>
        <p:nvSpPr>
          <p:cNvPr id="24" name="Oval 23">
            <a:extLst>
              <a:ext uri="{FF2B5EF4-FFF2-40B4-BE49-F238E27FC236}">
                <a16:creationId xmlns:a16="http://schemas.microsoft.com/office/drawing/2014/main" id="{578343E9-A01D-7BF5-9695-00024FC540AC}"/>
              </a:ext>
            </a:extLst>
          </p:cNvPr>
          <p:cNvSpPr/>
          <p:nvPr userDrawn="1"/>
        </p:nvSpPr>
        <p:spPr>
          <a:xfrm>
            <a:off x="7837901" y="2254012"/>
            <a:ext cx="1209544" cy="12095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rtl="0"/>
            <a:endParaRPr lang="en-IN" dirty="0">
              <a:latin typeface="+mn-lt"/>
              <a:ea typeface="+mn-ea"/>
              <a:cs typeface="+mn-cs"/>
            </a:endParaRPr>
          </a:p>
        </p:txBody>
      </p:sp>
      <p:sp>
        <p:nvSpPr>
          <p:cNvPr id="25" name="Oval 24">
            <a:extLst>
              <a:ext uri="{FF2B5EF4-FFF2-40B4-BE49-F238E27FC236}">
                <a16:creationId xmlns:a16="http://schemas.microsoft.com/office/drawing/2014/main" id="{7978B00C-4B95-9B36-CFBB-EA5F0BA8A4C3}"/>
              </a:ext>
            </a:extLst>
          </p:cNvPr>
          <p:cNvSpPr/>
          <p:nvPr userDrawn="1"/>
        </p:nvSpPr>
        <p:spPr>
          <a:xfrm>
            <a:off x="10186097" y="2254012"/>
            <a:ext cx="1209544" cy="120954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rtl="0"/>
            <a:endParaRPr lang="en-IN" dirty="0">
              <a:latin typeface="+mn-lt"/>
              <a:ea typeface="+mn-ea"/>
              <a:cs typeface="+mn-cs"/>
            </a:endParaRPr>
          </a:p>
        </p:txBody>
      </p:sp>
      <p:sp>
        <p:nvSpPr>
          <p:cNvPr id="26" name="Text Placeholder 26">
            <a:extLst>
              <a:ext uri="{FF2B5EF4-FFF2-40B4-BE49-F238E27FC236}">
                <a16:creationId xmlns:a16="http://schemas.microsoft.com/office/drawing/2014/main" id="{563036DD-5078-1077-D9A9-850AD4AF6C34}"/>
              </a:ext>
            </a:extLst>
          </p:cNvPr>
          <p:cNvSpPr>
            <a:spLocks noGrp="1"/>
          </p:cNvSpPr>
          <p:nvPr>
            <p:ph type="body" sz="quarter" idx="12" hasCustomPrompt="1"/>
          </p:nvPr>
        </p:nvSpPr>
        <p:spPr>
          <a:xfrm>
            <a:off x="578937" y="3625840"/>
            <a:ext cx="1638300" cy="455381"/>
          </a:xfrm>
          <a:prstGeom prst="rect">
            <a:avLst/>
          </a:prstGeom>
        </p:spPr>
        <p:txBody>
          <a:bodyPr rIns="0" bIns="0" anchor="t"/>
          <a:lstStyle>
            <a:lvl1pPr marL="0" marR="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kumimoji="0" lang="en-US" sz="1400" b="0" i="0" u="none" strike="noStrike" kern="1200" cap="none" spc="0" normalizeH="0" baseline="0">
                <a:ln>
                  <a:noFill/>
                </a:ln>
                <a:solidFill>
                  <a:schemeClr val="bg1"/>
                </a:solidFill>
                <a:effectLst/>
                <a:uLnTx/>
                <a:uFillTx/>
                <a:latin typeface="+mn-lt"/>
                <a:ea typeface="+mn-ea"/>
                <a:cs typeface="+mn-cs"/>
              </a:defRPr>
            </a:lvl1pPr>
          </a:lstStyle>
          <a:p>
            <a:pPr marL="0" marR="0" lvl="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a:pPr>
            <a:r>
              <a:rPr lang="en-IN" dirty="0"/>
              <a:t>Lorem ipsum </a:t>
            </a:r>
            <a:r>
              <a:rPr lang="en-IN" dirty="0" err="1"/>
              <a:t>dolor</a:t>
            </a:r>
            <a:r>
              <a:rPr lang="en-IN" dirty="0"/>
              <a:t> sit </a:t>
            </a:r>
            <a:r>
              <a:rPr lang="en-IN" dirty="0" err="1"/>
              <a:t>amet</a:t>
            </a:r>
            <a:endParaRPr lang="en-IN" dirty="0"/>
          </a:p>
        </p:txBody>
      </p:sp>
      <p:sp>
        <p:nvSpPr>
          <p:cNvPr id="29" name="Text Placeholder 26">
            <a:extLst>
              <a:ext uri="{FF2B5EF4-FFF2-40B4-BE49-F238E27FC236}">
                <a16:creationId xmlns:a16="http://schemas.microsoft.com/office/drawing/2014/main" id="{7E926667-BF6F-20CD-1A04-F6B682441BA5}"/>
              </a:ext>
            </a:extLst>
          </p:cNvPr>
          <p:cNvSpPr>
            <a:spLocks noGrp="1"/>
          </p:cNvSpPr>
          <p:nvPr>
            <p:ph type="body" sz="quarter" idx="18" hasCustomPrompt="1"/>
          </p:nvPr>
        </p:nvSpPr>
        <p:spPr>
          <a:xfrm>
            <a:off x="2927132" y="3625840"/>
            <a:ext cx="1638300" cy="455381"/>
          </a:xfrm>
          <a:prstGeom prst="rect">
            <a:avLst/>
          </a:prstGeom>
        </p:spPr>
        <p:txBody>
          <a:bodyPr rIns="0" bIns="0" anchor="t"/>
          <a:lstStyle>
            <a:lvl1pPr marL="0" marR="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kumimoji="0" lang="en-US" sz="1400" b="0" i="0" u="none" strike="noStrike" kern="1200" cap="none" spc="0" normalizeH="0" baseline="0">
                <a:ln>
                  <a:noFill/>
                </a:ln>
                <a:solidFill>
                  <a:schemeClr val="bg1"/>
                </a:solidFill>
                <a:effectLst/>
                <a:uLnTx/>
                <a:uFillTx/>
                <a:latin typeface="+mn-lt"/>
                <a:ea typeface="+mn-ea"/>
                <a:cs typeface="+mn-cs"/>
              </a:defRPr>
            </a:lvl1pPr>
          </a:lstStyle>
          <a:p>
            <a:pPr marL="0" marR="0" lvl="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a:pPr>
            <a:r>
              <a:rPr lang="en-IN"/>
              <a:t>Lorem ipsum dolor sit amet</a:t>
            </a:r>
            <a:endParaRPr lang="en-IN" dirty="0"/>
          </a:p>
        </p:txBody>
      </p:sp>
      <p:sp>
        <p:nvSpPr>
          <p:cNvPr id="30" name="Text Placeholder 26">
            <a:extLst>
              <a:ext uri="{FF2B5EF4-FFF2-40B4-BE49-F238E27FC236}">
                <a16:creationId xmlns:a16="http://schemas.microsoft.com/office/drawing/2014/main" id="{B2B23FE4-73FE-4C1C-FC90-069BFA5C03FA}"/>
              </a:ext>
            </a:extLst>
          </p:cNvPr>
          <p:cNvSpPr>
            <a:spLocks noGrp="1"/>
          </p:cNvSpPr>
          <p:nvPr>
            <p:ph type="body" sz="quarter" idx="13" hasCustomPrompt="1"/>
          </p:nvPr>
        </p:nvSpPr>
        <p:spPr>
          <a:xfrm>
            <a:off x="5275327" y="3625840"/>
            <a:ext cx="1638300" cy="455381"/>
          </a:xfrm>
          <a:prstGeom prst="rect">
            <a:avLst/>
          </a:prstGeom>
        </p:spPr>
        <p:txBody>
          <a:bodyPr rIns="0" bIns="0" anchor="t"/>
          <a:lstStyle>
            <a:lvl1pPr marL="0" marR="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kumimoji="0" lang="en-US" sz="1400" b="0" i="0" u="none" strike="noStrike" kern="1200" cap="none" spc="0" normalizeH="0" baseline="0">
                <a:ln>
                  <a:noFill/>
                </a:ln>
                <a:solidFill>
                  <a:schemeClr val="bg1"/>
                </a:solidFill>
                <a:effectLst/>
                <a:uLnTx/>
                <a:uFillTx/>
                <a:latin typeface="+mn-lt"/>
                <a:ea typeface="+mn-ea"/>
                <a:cs typeface="+mn-cs"/>
              </a:defRPr>
            </a:lvl1pPr>
          </a:lstStyle>
          <a:p>
            <a:pPr marL="0" marR="0" lvl="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a:pPr>
            <a:r>
              <a:rPr lang="en-IN"/>
              <a:t>Lorem ipsum dolor sit amet</a:t>
            </a:r>
            <a:endParaRPr lang="en-IN" dirty="0"/>
          </a:p>
        </p:txBody>
      </p:sp>
      <p:sp>
        <p:nvSpPr>
          <p:cNvPr id="31" name="Text Placeholder 26">
            <a:extLst>
              <a:ext uri="{FF2B5EF4-FFF2-40B4-BE49-F238E27FC236}">
                <a16:creationId xmlns:a16="http://schemas.microsoft.com/office/drawing/2014/main" id="{9EDC3FB7-AD30-A4C8-25F4-F2A1AB7AD920}"/>
              </a:ext>
            </a:extLst>
          </p:cNvPr>
          <p:cNvSpPr>
            <a:spLocks noGrp="1"/>
          </p:cNvSpPr>
          <p:nvPr>
            <p:ph type="body" sz="quarter" idx="19" hasCustomPrompt="1"/>
          </p:nvPr>
        </p:nvSpPr>
        <p:spPr>
          <a:xfrm>
            <a:off x="7623522" y="3625840"/>
            <a:ext cx="1638300" cy="455381"/>
          </a:xfrm>
          <a:prstGeom prst="rect">
            <a:avLst/>
          </a:prstGeom>
        </p:spPr>
        <p:txBody>
          <a:bodyPr rIns="0" bIns="0" anchor="t"/>
          <a:lstStyle>
            <a:lvl1pPr marL="0" marR="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kumimoji="0" lang="en-US" sz="1400" b="0" i="0" u="none" strike="noStrike" kern="1200" cap="none" spc="0" normalizeH="0" baseline="0">
                <a:ln>
                  <a:noFill/>
                </a:ln>
                <a:solidFill>
                  <a:schemeClr val="bg1"/>
                </a:solidFill>
                <a:effectLst/>
                <a:uLnTx/>
                <a:uFillTx/>
                <a:latin typeface="+mn-lt"/>
                <a:ea typeface="+mn-ea"/>
                <a:cs typeface="+mn-cs"/>
              </a:defRPr>
            </a:lvl1pPr>
          </a:lstStyle>
          <a:p>
            <a:pPr marL="0" marR="0" lvl="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a:pPr>
            <a:r>
              <a:rPr lang="en-IN"/>
              <a:t>Lorem ipsum dolor sit amet</a:t>
            </a:r>
            <a:endParaRPr lang="en-IN" dirty="0"/>
          </a:p>
        </p:txBody>
      </p:sp>
      <p:sp>
        <p:nvSpPr>
          <p:cNvPr id="32" name="Text Placeholder 26">
            <a:extLst>
              <a:ext uri="{FF2B5EF4-FFF2-40B4-BE49-F238E27FC236}">
                <a16:creationId xmlns:a16="http://schemas.microsoft.com/office/drawing/2014/main" id="{AB1876C6-9F3A-87A6-789E-FD990A30871D}"/>
              </a:ext>
            </a:extLst>
          </p:cNvPr>
          <p:cNvSpPr>
            <a:spLocks noGrp="1"/>
          </p:cNvSpPr>
          <p:nvPr>
            <p:ph type="body" sz="quarter" idx="20" hasCustomPrompt="1"/>
          </p:nvPr>
        </p:nvSpPr>
        <p:spPr>
          <a:xfrm>
            <a:off x="9971718" y="3625840"/>
            <a:ext cx="1638300" cy="455381"/>
          </a:xfrm>
          <a:prstGeom prst="rect">
            <a:avLst/>
          </a:prstGeom>
        </p:spPr>
        <p:txBody>
          <a:bodyPr rIns="0" bIns="0" anchor="t"/>
          <a:lstStyle>
            <a:lvl1pPr marL="0" marR="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kumimoji="0" lang="en-US" sz="1400" b="0" i="0" u="none" strike="noStrike" kern="1200" cap="none" spc="0" normalizeH="0" baseline="0">
                <a:ln>
                  <a:noFill/>
                </a:ln>
                <a:solidFill>
                  <a:schemeClr val="bg1"/>
                </a:solidFill>
                <a:effectLst/>
                <a:uLnTx/>
                <a:uFillTx/>
                <a:latin typeface="+mn-lt"/>
                <a:ea typeface="+mn-ea"/>
                <a:cs typeface="+mn-cs"/>
              </a:defRPr>
            </a:lvl1pPr>
          </a:lstStyle>
          <a:p>
            <a:pPr marL="0" marR="0" lvl="0" indent="0" algn="ctr" defTabSz="914400" rtl="0" eaLnBrk="1" fontAlgn="auto" latinLnBrk="0" hangingPunct="1">
              <a:lnSpc>
                <a:spcPct val="110000"/>
              </a:lnSpc>
              <a:spcBef>
                <a:spcPct val="0"/>
              </a:spcBef>
              <a:spcAft>
                <a:spcPts val="0"/>
              </a:spcAft>
              <a:buClrTx/>
              <a:buSzTx/>
              <a:buFont typeface="Arial" panose="020B0604020202020204" pitchFamily="34" charset="0"/>
              <a:buNone/>
              <a:tabLst/>
              <a:defRPr/>
            </a:pPr>
            <a:r>
              <a:rPr lang="en-IN"/>
              <a:t>Lorem ipsum dolor sit amet</a:t>
            </a:r>
            <a:endParaRPr lang="en-IN" dirty="0"/>
          </a:p>
        </p:txBody>
      </p:sp>
      <p:sp>
        <p:nvSpPr>
          <p:cNvPr id="33" name="Title 32">
            <a:extLst>
              <a:ext uri="{FF2B5EF4-FFF2-40B4-BE49-F238E27FC236}">
                <a16:creationId xmlns:a16="http://schemas.microsoft.com/office/drawing/2014/main" id="{E7458F8E-01C6-6C55-683F-FA1BE5CF2752}"/>
              </a:ext>
            </a:extLst>
          </p:cNvPr>
          <p:cNvSpPr>
            <a:spLocks noGrp="1"/>
          </p:cNvSpPr>
          <p:nvPr>
            <p:ph type="title"/>
          </p:nvPr>
        </p:nvSpPr>
        <p:spPr/>
        <p:txBody>
          <a:bodyPr vert="horz"/>
          <a:lstStyle>
            <a:lvl1pPr>
              <a:defRPr>
                <a:solidFill>
                  <a:schemeClr val="bg1"/>
                </a:solidFill>
                <a:latin typeface="+mj-lt"/>
                <a:ea typeface="+mj-ea"/>
                <a:cs typeface="+mj-cs"/>
              </a:defRPr>
            </a:lvl1pPr>
          </a:lstStyle>
          <a:p>
            <a:r>
              <a:rPr lang="en-US" dirty="0"/>
              <a:t>Click to edit Master title style</a:t>
            </a:r>
          </a:p>
        </p:txBody>
      </p:sp>
      <p:sp>
        <p:nvSpPr>
          <p:cNvPr id="34" name="Footer Placeholder 33">
            <a:extLst>
              <a:ext uri="{FF2B5EF4-FFF2-40B4-BE49-F238E27FC236}">
                <a16:creationId xmlns:a16="http://schemas.microsoft.com/office/drawing/2014/main" id="{728C95C0-70A1-AF05-7856-4B5DDEB5FCF0}"/>
              </a:ext>
            </a:extLst>
          </p:cNvPr>
          <p:cNvSpPr>
            <a:spLocks noGrp="1"/>
          </p:cNvSpPr>
          <p:nvPr>
            <p:ph type="ftr" sz="quarter" idx="21"/>
          </p:nvPr>
        </p:nvSpPr>
        <p:spPr/>
        <p:txBody>
          <a:bodyPr/>
          <a:lstStyle>
            <a:lvl1pPr>
              <a:defRPr>
                <a:solidFill>
                  <a:schemeClr val="bg1"/>
                </a:solidFill>
                <a:latin typeface="+mn-lt"/>
                <a:ea typeface="+mn-ea"/>
                <a:cs typeface="+mn-cs"/>
              </a:defRPr>
            </a:lvl1pPr>
          </a:lstStyle>
          <a:p>
            <a:endParaRPr lang="en-US" dirty="0"/>
          </a:p>
        </p:txBody>
      </p:sp>
      <p:pic>
        <p:nvPicPr>
          <p:cNvPr id="36" name="Picture 35" descr="A close-up of a logo&#10;&#10;AI-generated content may be incorrect.">
            <a:extLst>
              <a:ext uri="{FF2B5EF4-FFF2-40B4-BE49-F238E27FC236}">
                <a16:creationId xmlns:a16="http://schemas.microsoft.com/office/drawing/2014/main" id="{91CEEDC0-299B-1C60-17A8-ACB8A608BA1E}"/>
              </a:ext>
            </a:extLst>
          </p:cNvPr>
          <p:cNvPicPr>
            <a:picLocks noChangeAspect="1"/>
          </p:cNvPicPr>
          <p:nvPr userDrawn="1"/>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732036" y="365126"/>
            <a:ext cx="969391" cy="431800"/>
          </a:xfrm>
          <a:prstGeom prst="rect">
            <a:avLst/>
          </a:prstGeom>
        </p:spPr>
      </p:pic>
    </p:spTree>
    <p:extLst>
      <p:ext uri="{BB962C8B-B14F-4D97-AF65-F5344CB8AC3E}">
        <p14:creationId xmlns:p14="http://schemas.microsoft.com/office/powerpoint/2010/main" val="9812056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_1">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3947363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p:txBody>
          <a:bodyPr/>
          <a:lstStyle>
            <a:lvl1pPr>
              <a:defRPr>
                <a:latin typeface="+mn-lt"/>
                <a:ea typeface="+mn-ea"/>
                <a:cs typeface="+mn-cs"/>
              </a:defRPr>
            </a:lvl1pPr>
          </a:lstStyle>
          <a:p>
            <a:endParaRPr lang="en-US"/>
          </a:p>
        </p:txBody>
      </p:sp>
      <p:sp>
        <p:nvSpPr>
          <p:cNvPr id="7" name="Title 6">
            <a:extLst>
              <a:ext uri="{FF2B5EF4-FFF2-40B4-BE49-F238E27FC236}">
                <a16:creationId xmlns:a16="http://schemas.microsoft.com/office/drawing/2014/main" id="{431EA1F2-B59A-8AE4-56D6-F141B3084F9B}"/>
              </a:ext>
            </a:extLst>
          </p:cNvPr>
          <p:cNvSpPr>
            <a:spLocks noGrp="1"/>
          </p:cNvSpPr>
          <p:nvPr>
            <p:ph type="title"/>
          </p:nvPr>
        </p:nvSpPr>
        <p:spPr>
          <a:xfrm>
            <a:off x="522287" y="365126"/>
            <a:ext cx="10006760" cy="430887"/>
          </a:xfrm>
        </p:spPr>
        <p:txBody>
          <a:bodyPr vert="horz">
            <a:spAutoFit/>
          </a:bodyPr>
          <a:lstStyle>
            <a:lvl1pPr>
              <a:defRPr>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26207557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6165975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p:txBody>
          <a:bodyPr/>
          <a:lstStyle>
            <a:lvl1pPr>
              <a:defRPr>
                <a:latin typeface="+mn-lt"/>
                <a:ea typeface="+mn-ea"/>
                <a:cs typeface="+mn-cs"/>
              </a:defRPr>
            </a:lvl1pPr>
          </a:lstStyle>
          <a:p>
            <a:endParaRPr lang="en-US" dirty="0"/>
          </a:p>
        </p:txBody>
      </p:sp>
      <p:sp>
        <p:nvSpPr>
          <p:cNvPr id="7" name="Title 6">
            <a:extLst>
              <a:ext uri="{FF2B5EF4-FFF2-40B4-BE49-F238E27FC236}">
                <a16:creationId xmlns:a16="http://schemas.microsoft.com/office/drawing/2014/main" id="{2410DC0F-883D-573C-70CB-3A430DCA9945}"/>
              </a:ext>
            </a:extLst>
          </p:cNvPr>
          <p:cNvSpPr>
            <a:spLocks noGrp="1"/>
          </p:cNvSpPr>
          <p:nvPr>
            <p:ph type="title"/>
          </p:nvPr>
        </p:nvSpPr>
        <p:spPr>
          <a:xfrm>
            <a:off x="522287" y="365126"/>
            <a:ext cx="10006760" cy="430887"/>
          </a:xfrm>
        </p:spPr>
        <p:txBody>
          <a:bodyPr vert="horz">
            <a:spAutoFit/>
          </a:bodyPr>
          <a:lstStyle>
            <a:lvl1pPr>
              <a:defRPr>
                <a:latin typeface="+mj-lt"/>
                <a:ea typeface="+mj-ea"/>
                <a:cs typeface="+mj-cs"/>
              </a:defRPr>
            </a:lvl1pPr>
          </a:lstStyle>
          <a:p>
            <a:r>
              <a:rPr lang="en-US" dirty="0"/>
              <a:t>Click to edit Master title style</a:t>
            </a:r>
          </a:p>
        </p:txBody>
      </p:sp>
      <p:sp>
        <p:nvSpPr>
          <p:cNvPr id="9" name="Content Placeholder 9">
            <a:extLst>
              <a:ext uri="{FF2B5EF4-FFF2-40B4-BE49-F238E27FC236}">
                <a16:creationId xmlns:a16="http://schemas.microsoft.com/office/drawing/2014/main" id="{E8D65AA3-9595-EC3A-F8EE-B7985759251C}"/>
              </a:ext>
            </a:extLst>
          </p:cNvPr>
          <p:cNvSpPr>
            <a:spLocks noGrp="1"/>
          </p:cNvSpPr>
          <p:nvPr>
            <p:ph sz="quarter" idx="12"/>
          </p:nvPr>
        </p:nvSpPr>
        <p:spPr>
          <a:xfrm>
            <a:off x="522288" y="1533298"/>
            <a:ext cx="11155362" cy="1384995"/>
          </a:xfrm>
          <a:prstGeom prst="rect">
            <a:avLst/>
          </a:prstGeom>
        </p:spPr>
        <p:txBody>
          <a:bodyPr>
            <a:spAutoFit/>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
            <a:extLst>
              <a:ext uri="{FF2B5EF4-FFF2-40B4-BE49-F238E27FC236}">
                <a16:creationId xmlns:a16="http://schemas.microsoft.com/office/drawing/2014/main" id="{BE5020FE-B0FB-EA1F-1A40-F96D931A06E1}"/>
              </a:ext>
            </a:extLst>
          </p:cNvPr>
          <p:cNvSpPr>
            <a:spLocks noGrp="1"/>
          </p:cNvSpPr>
          <p:nvPr>
            <p:ph type="body" idx="1"/>
          </p:nvPr>
        </p:nvSpPr>
        <p:spPr>
          <a:xfrm>
            <a:off x="522288" y="850319"/>
            <a:ext cx="11154600"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Tree>
    <p:extLst>
      <p:ext uri="{BB962C8B-B14F-4D97-AF65-F5344CB8AC3E}">
        <p14:creationId xmlns:p14="http://schemas.microsoft.com/office/powerpoint/2010/main" val="123904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Content_1">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9A647A2-04C4-8F72-D304-FCAFC5FFD904}"/>
              </a:ext>
            </a:extLst>
          </p:cNvPr>
          <p:cNvGraphicFramePr>
            <a:graphicFrameLocks noChangeAspect="1"/>
          </p:cNvGraphicFramePr>
          <p:nvPr userDrawn="1">
            <p:custDataLst>
              <p:tags r:id="rId1"/>
            </p:custDataLst>
            <p:extLst>
              <p:ext uri="{D42A27DB-BD31-4B8C-83A1-F6EECF244321}">
                <p14:modId xmlns:p14="http://schemas.microsoft.com/office/powerpoint/2010/main" val="36238707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1" imgH="423" progId="TCLayout.ActiveDocument.1">
                  <p:embed/>
                </p:oleObj>
              </mc:Choice>
              <mc:Fallback>
                <p:oleObj name="think-cell Slide" r:id="rId3" imgW="421" imgH="423" progId="TCLayout.ActiveDocument.1">
                  <p:embed/>
                  <p:pic>
                    <p:nvPicPr>
                      <p:cNvPr id="6" name="think-cell data - do not delete" hidden="1">
                        <a:extLst>
                          <a:ext uri="{FF2B5EF4-FFF2-40B4-BE49-F238E27FC236}">
                            <a16:creationId xmlns:a16="http://schemas.microsoft.com/office/drawing/2014/main" id="{79A647A2-04C4-8F72-D304-FCAFC5FFD9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290358"/>
            <a:ext cx="11154600" cy="246221"/>
          </a:xfrm>
          <a:prstGeom prst="rect">
            <a:avLst/>
          </a:prstGeom>
        </p:spPr>
        <p:txBody>
          <a:bodyPr anchor="t">
            <a:spAutoFit/>
          </a:bodyPr>
          <a:lstStyle>
            <a:lvl1pPr marL="0" indent="0">
              <a:buNone/>
              <a:defRPr sz="1600" b="0">
                <a:solidFill>
                  <a:schemeClr val="accent1"/>
                </a:solidFill>
                <a:latin typeface="+mn-lt"/>
                <a:ea typeface="+mn-ea"/>
                <a:cs typeface="+mn-cs"/>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dirty="0"/>
              <a:t>Click to edit Master text styles</a:t>
            </a:r>
          </a:p>
        </p:txBody>
      </p:sp>
      <p:sp>
        <p:nvSpPr>
          <p:cNvPr id="11" name="Slide Number Placeholder 10">
            <a:extLst>
              <a:ext uri="{FF2B5EF4-FFF2-40B4-BE49-F238E27FC236}">
                <a16:creationId xmlns:a16="http://schemas.microsoft.com/office/drawing/2014/main" id="{200A217A-E264-CB44-97D4-F8F27B884F73}"/>
              </a:ext>
            </a:extLst>
          </p:cNvPr>
          <p:cNvSpPr>
            <a:spLocks noGrp="1"/>
          </p:cNvSpPr>
          <p:nvPr>
            <p:ph type="sldNum" sz="quarter" idx="10"/>
          </p:nvPr>
        </p:nvSpPr>
        <p:spPr/>
        <p:txBody>
          <a:bodyPr/>
          <a:lstStyle>
            <a:lvl1pPr>
              <a:defRPr>
                <a:latin typeface="+mn-lt"/>
                <a:ea typeface="+mn-ea"/>
                <a:cs typeface="+mn-cs"/>
              </a:defRPr>
            </a:lvl1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5" name="Footer Placeholder 4">
            <a:extLst>
              <a:ext uri="{FF2B5EF4-FFF2-40B4-BE49-F238E27FC236}">
                <a16:creationId xmlns:a16="http://schemas.microsoft.com/office/drawing/2014/main" id="{5E662852-2A6C-58CC-B6BE-C95CF2E216BD}"/>
              </a:ext>
            </a:extLst>
          </p:cNvPr>
          <p:cNvSpPr>
            <a:spLocks noGrp="1"/>
          </p:cNvSpPr>
          <p:nvPr>
            <p:ph type="ftr" sz="quarter" idx="11"/>
          </p:nvPr>
        </p:nvSpPr>
        <p:spPr/>
        <p:txBody>
          <a:bodyPr/>
          <a:lstStyle>
            <a:lvl1pPr>
              <a:defRPr>
                <a:latin typeface="+mn-lt"/>
                <a:ea typeface="+mn-ea"/>
                <a:cs typeface="+mn-cs"/>
              </a:defRPr>
            </a:lvl1pPr>
          </a:lstStyle>
          <a:p>
            <a:endParaRPr lang="en-US" dirty="0"/>
          </a:p>
        </p:txBody>
      </p:sp>
      <p:sp>
        <p:nvSpPr>
          <p:cNvPr id="7" name="Title 6">
            <a:extLst>
              <a:ext uri="{FF2B5EF4-FFF2-40B4-BE49-F238E27FC236}">
                <a16:creationId xmlns:a16="http://schemas.microsoft.com/office/drawing/2014/main" id="{431EA1F2-B59A-8AE4-56D6-F141B3084F9B}"/>
              </a:ext>
            </a:extLst>
          </p:cNvPr>
          <p:cNvSpPr>
            <a:spLocks noGrp="1"/>
          </p:cNvSpPr>
          <p:nvPr>
            <p:ph type="title"/>
          </p:nvPr>
        </p:nvSpPr>
        <p:spPr>
          <a:xfrm>
            <a:off x="522287" y="365126"/>
            <a:ext cx="10006760" cy="430887"/>
          </a:xfrm>
        </p:spPr>
        <p:txBody>
          <a:bodyPr vert="horz">
            <a:spAutoFit/>
          </a:bodyPr>
          <a:lstStyle>
            <a:lvl1pPr>
              <a:defRPr>
                <a:latin typeface="+mj-lt"/>
                <a:ea typeface="+mj-ea"/>
                <a:cs typeface="+mj-cs"/>
              </a:defRPr>
            </a:lvl1pPr>
          </a:lstStyle>
          <a:p>
            <a:r>
              <a:rPr lang="en-US" dirty="0"/>
              <a:t>Click to edit Master title style</a:t>
            </a:r>
          </a:p>
        </p:txBody>
      </p:sp>
      <p:sp>
        <p:nvSpPr>
          <p:cNvPr id="8" name="Content Placeholder 9">
            <a:extLst>
              <a:ext uri="{FF2B5EF4-FFF2-40B4-BE49-F238E27FC236}">
                <a16:creationId xmlns:a16="http://schemas.microsoft.com/office/drawing/2014/main" id="{FDEEF0E2-780F-D5B4-1DD4-FE574193033A}"/>
              </a:ext>
            </a:extLst>
          </p:cNvPr>
          <p:cNvSpPr>
            <a:spLocks noGrp="1"/>
          </p:cNvSpPr>
          <p:nvPr>
            <p:ph sz="quarter" idx="12"/>
          </p:nvPr>
        </p:nvSpPr>
        <p:spPr>
          <a:xfrm>
            <a:off x="522288" y="1973338"/>
            <a:ext cx="11155362" cy="1384995"/>
          </a:xfrm>
          <a:prstGeom prst="rect">
            <a:avLst/>
          </a:prstGeom>
        </p:spPr>
        <p:txBody>
          <a:bodyPr>
            <a:spAutoFit/>
          </a:bodyPr>
          <a:lstStyle>
            <a:lvl1pPr>
              <a:defRPr>
                <a:latin typeface="+mn-lt"/>
                <a:ea typeface="+mn-ea"/>
                <a:cs typeface="+mn-cs"/>
              </a:defRPr>
            </a:lvl1pPr>
            <a:lvl2pPr>
              <a:defRPr>
                <a:latin typeface="+mn-lt"/>
                <a:ea typeface="+mn-ea"/>
                <a:cs typeface="+mn-cs"/>
              </a:defRPr>
            </a:lvl2pPr>
            <a:lvl3pPr>
              <a:defRPr>
                <a:latin typeface="+mn-lt"/>
                <a:ea typeface="+mn-ea"/>
                <a:cs typeface="+mn-cs"/>
              </a:defRPr>
            </a:lvl3pPr>
            <a:lvl4pPr>
              <a:defRPr>
                <a:latin typeface="+mn-lt"/>
                <a:ea typeface="+mn-ea"/>
                <a:cs typeface="+mn-cs"/>
              </a:defRPr>
            </a:lvl4pPr>
            <a:lvl5pPr>
              <a:defRPr>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08410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ECB03930-E5DF-B213-64E3-57C05BD80F26}"/>
              </a:ext>
            </a:extLst>
          </p:cNvPr>
          <p:cNvGraphicFramePr>
            <a:graphicFrameLocks noChangeAspect="1"/>
          </p:cNvGraphicFramePr>
          <p:nvPr userDrawn="1">
            <p:custDataLst>
              <p:tags r:id="rId17"/>
            </p:custDataLst>
            <p:extLst>
              <p:ext uri="{D42A27DB-BD31-4B8C-83A1-F6EECF244321}">
                <p14:modId xmlns:p14="http://schemas.microsoft.com/office/powerpoint/2010/main" val="2429886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8" imgW="421" imgH="423" progId="TCLayout.ActiveDocument.1">
                  <p:embed/>
                </p:oleObj>
              </mc:Choice>
              <mc:Fallback>
                <p:oleObj name="think-cell Slide" r:id="rId18" imgW="421" imgH="423" progId="TCLayout.ActiveDocument.1">
                  <p:embed/>
                  <p:pic>
                    <p:nvPicPr>
                      <p:cNvPr id="3" name="think-cell data - do not delete" hidden="1">
                        <a:extLst>
                          <a:ext uri="{FF2B5EF4-FFF2-40B4-BE49-F238E27FC236}">
                            <a16:creationId xmlns:a16="http://schemas.microsoft.com/office/drawing/2014/main" id="{ECB03930-E5DF-B213-64E3-57C05BD80F26}"/>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7" name="Slide Number Placeholder 5">
            <a:extLst>
              <a:ext uri="{FF2B5EF4-FFF2-40B4-BE49-F238E27FC236}">
                <a16:creationId xmlns:a16="http://schemas.microsoft.com/office/drawing/2014/main" id="{097106F7-7226-E613-8FA1-D1F6E336AE4B}"/>
              </a:ext>
            </a:extLst>
          </p:cNvPr>
          <p:cNvSpPr>
            <a:spLocks noGrp="1"/>
          </p:cNvSpPr>
          <p:nvPr>
            <p:ph type="sldNum" sz="quarter" idx="4"/>
          </p:nvPr>
        </p:nvSpPr>
        <p:spPr>
          <a:xfrm>
            <a:off x="11475012" y="6412231"/>
            <a:ext cx="226416" cy="155256"/>
          </a:xfrm>
          <a:prstGeom prst="rect">
            <a:avLst/>
          </a:prstGeom>
        </p:spPr>
        <p:txBody>
          <a:bodyPr vert="horz" lIns="0" tIns="0" rIns="0" bIns="0" rtlCol="0" anchor="ctr">
            <a:normAutofit/>
          </a:bodyPr>
          <a:lstStyle>
            <a:lvl1pPr indent="0" algn="ctr">
              <a:defRPr lang="en-US" sz="1000" smtClean="0">
                <a:solidFill>
                  <a:schemeClr val="bg1">
                    <a:lumMod val="50000"/>
                  </a:schemeClr>
                </a:solidFill>
                <a:latin typeface="+mn-lt"/>
                <a:ea typeface="+mn-ea"/>
                <a:cs typeface="+mn-cs"/>
              </a:defRPr>
            </a:lvl1pPr>
            <a:lvl2pPr marL="0" indent="0" algn="r">
              <a:defRPr sz="800"/>
            </a:lvl2pPr>
            <a:lvl3pPr marL="0" indent="0" algn="r">
              <a:defRPr sz="800"/>
            </a:lvl3pPr>
            <a:lvl4pPr marL="0" indent="0" algn="r">
              <a:defRPr sz="800"/>
            </a:lvl4pPr>
            <a:lvl5pPr marL="0" indent="0" algn="r">
              <a:defRPr sz="800"/>
            </a:lvl5pPr>
            <a:lvl6pPr marL="0" indent="0" algn="r">
              <a:defRPr sz="800"/>
            </a:lvl6pPr>
            <a:lvl7pPr marL="0" indent="0" algn="r">
              <a:defRPr sz="800"/>
            </a:lvl7pPr>
            <a:lvl8pPr marL="0" indent="0" algn="r">
              <a:defRPr sz="800"/>
            </a:lvl8pPr>
            <a:lvl9pPr marL="0" indent="0" algn="r">
              <a:defRPr sz="800"/>
            </a:lvl9pPr>
          </a:lstStyle>
          <a:p>
            <a:pPr>
              <a:lnSpc>
                <a:spcPct val="90000"/>
              </a:lnSpc>
              <a:spcBef>
                <a:spcPts val="1000"/>
              </a:spcBef>
            </a:pPr>
            <a:fld id="{339C9110-F427-4586-9638-A5638F41FBCD}" type="slidenum">
              <a:rPr lang="en-IN" smtClean="0"/>
              <a:pPr>
                <a:lnSpc>
                  <a:spcPct val="90000"/>
                </a:lnSpc>
                <a:spcBef>
                  <a:spcPts val="1000"/>
                </a:spcBef>
              </a:pPr>
              <a:t>‹#›</a:t>
            </a:fld>
            <a:endParaRPr lang="en-IN" dirty="0"/>
          </a:p>
        </p:txBody>
      </p:sp>
      <p:sp>
        <p:nvSpPr>
          <p:cNvPr id="9" name="Footer Placeholder 19">
            <a:extLst>
              <a:ext uri="{FF2B5EF4-FFF2-40B4-BE49-F238E27FC236}">
                <a16:creationId xmlns:a16="http://schemas.microsoft.com/office/drawing/2014/main" id="{0718D78F-C027-D5CE-B396-FF0E10ADA986}"/>
              </a:ext>
            </a:extLst>
          </p:cNvPr>
          <p:cNvSpPr>
            <a:spLocks noGrp="1"/>
          </p:cNvSpPr>
          <p:nvPr>
            <p:ph type="ftr" sz="quarter" idx="3"/>
          </p:nvPr>
        </p:nvSpPr>
        <p:spPr>
          <a:xfrm>
            <a:off x="522287" y="6413599"/>
            <a:ext cx="10852943" cy="153888"/>
          </a:xfrm>
          <a:prstGeom prst="rect">
            <a:avLst/>
          </a:prstGeom>
        </p:spPr>
        <p:txBody>
          <a:bodyPr vert="horz" lIns="0" tIns="0" rIns="0" bIns="0" rtlCol="0" anchor="b">
            <a:spAutoFit/>
          </a:bodyPr>
          <a:lstStyle>
            <a:lvl1pPr algn="l">
              <a:defRPr sz="1000">
                <a:solidFill>
                  <a:schemeClr val="tx1">
                    <a:tint val="82000"/>
                  </a:schemeClr>
                </a:solidFill>
                <a:latin typeface="+mn-lt"/>
                <a:ea typeface="+mn-ea"/>
                <a:cs typeface="+mn-cs"/>
              </a:defRPr>
            </a:lvl1pPr>
          </a:lstStyle>
          <a:p>
            <a:endParaRPr lang="en-US" dirty="0"/>
          </a:p>
        </p:txBody>
      </p:sp>
      <p:sp>
        <p:nvSpPr>
          <p:cNvPr id="13" name="Title Placeholder 1">
            <a:extLst>
              <a:ext uri="{FF2B5EF4-FFF2-40B4-BE49-F238E27FC236}">
                <a16:creationId xmlns:a16="http://schemas.microsoft.com/office/drawing/2014/main" id="{5FE29D9D-7D8F-E543-761E-093ACA540C99}"/>
              </a:ext>
            </a:extLst>
          </p:cNvPr>
          <p:cNvSpPr>
            <a:spLocks noGrp="1" noChangeAspect="1"/>
          </p:cNvSpPr>
          <p:nvPr>
            <p:ph type="title"/>
          </p:nvPr>
        </p:nvSpPr>
        <p:spPr>
          <a:xfrm>
            <a:off x="522287" y="365126"/>
            <a:ext cx="10006760" cy="430887"/>
          </a:xfrm>
          <a:prstGeom prst="rect">
            <a:avLst/>
          </a:prstGeom>
        </p:spPr>
        <p:txBody>
          <a:bodyPr vert="horz" lIns="0" tIns="0" rIns="0" bIns="0" rtlCol="0" anchor="t">
            <a:spAutoFit/>
          </a:bodyPr>
          <a:lstStyle/>
          <a:p>
            <a:r>
              <a:rPr lang="en-US" dirty="0"/>
              <a:t>Click to edit Master title style</a:t>
            </a:r>
          </a:p>
        </p:txBody>
      </p:sp>
      <p:sp>
        <p:nvSpPr>
          <p:cNvPr id="2" name="Text Placeholder 1">
            <a:extLst>
              <a:ext uri="{FF2B5EF4-FFF2-40B4-BE49-F238E27FC236}">
                <a16:creationId xmlns:a16="http://schemas.microsoft.com/office/drawing/2014/main" id="{5DD5A1C4-8674-F329-6B42-2EF875DBE693}"/>
              </a:ext>
            </a:extLst>
          </p:cNvPr>
          <p:cNvSpPr>
            <a:spLocks noGrp="1"/>
          </p:cNvSpPr>
          <p:nvPr>
            <p:ph type="body" idx="1"/>
          </p:nvPr>
        </p:nvSpPr>
        <p:spPr>
          <a:xfrm>
            <a:off x="522286" y="1300003"/>
            <a:ext cx="11179141" cy="1384995"/>
          </a:xfrm>
          <a:prstGeom prst="rect">
            <a:avLst/>
          </a:prstGeom>
        </p:spPr>
        <p:txBody>
          <a:bodyPr vert="horz" lIns="0" tIns="0" rIns="0" bIns="0" rtlCol="0" anchor="t">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pic>
        <p:nvPicPr>
          <p:cNvPr id="8" name="Picture 7" descr="A close-up of a logo&#10;&#10;AI-generated content may be incorrect.">
            <a:extLst>
              <a:ext uri="{FF2B5EF4-FFF2-40B4-BE49-F238E27FC236}">
                <a16:creationId xmlns:a16="http://schemas.microsoft.com/office/drawing/2014/main" id="{D52A435C-1250-3719-F6AD-D838E768F52A}"/>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732036" y="365126"/>
            <a:ext cx="969391" cy="431800"/>
          </a:xfrm>
          <a:prstGeom prst="rect">
            <a:avLst/>
          </a:prstGeom>
        </p:spPr>
      </p:pic>
    </p:spTree>
    <p:extLst>
      <p:ext uri="{BB962C8B-B14F-4D97-AF65-F5344CB8AC3E}">
        <p14:creationId xmlns:p14="http://schemas.microsoft.com/office/powerpoint/2010/main" val="966116075"/>
      </p:ext>
    </p:extLst>
  </p:cSld>
  <p:clrMap bg1="lt1" tx1="dk1" bg2="lt2" tx2="dk2" accent1="accent1" accent2="accent2" accent3="accent3" accent4="accent4" accent5="accent5" accent6="accent6" hlink="hlink" folHlink="folHlink"/>
  <p:sldLayoutIdLst>
    <p:sldLayoutId id="2147483660" r:id="rId1"/>
    <p:sldLayoutId id="2147483677" r:id="rId2"/>
    <p:sldLayoutId id="2147483678" r:id="rId3"/>
    <p:sldLayoutId id="2147483679" r:id="rId4"/>
    <p:sldLayoutId id="2147483665" r:id="rId5"/>
    <p:sldLayoutId id="2147483682" r:id="rId6"/>
    <p:sldLayoutId id="2147483676" r:id="rId7"/>
    <p:sldLayoutId id="2147483668" r:id="rId8"/>
    <p:sldLayoutId id="2147483669" r:id="rId9"/>
    <p:sldLayoutId id="2147483680" r:id="rId10"/>
    <p:sldLayoutId id="2147483681" r:id="rId11"/>
    <p:sldLayoutId id="2147483670" r:id="rId12"/>
    <p:sldLayoutId id="2147483671" r:id="rId13"/>
    <p:sldLayoutId id="2147483674" r:id="rId14"/>
    <p:sldLayoutId id="2147483675" r:id="rId15"/>
  </p:sldLayoutIdLst>
  <p:hf hdr="0" dt="0"/>
  <p:txStyles>
    <p:titleStyle>
      <a:lvl1pPr algn="l" defTabSz="914400" rtl="0" eaLnBrk="1" latinLnBrk="0" hangingPunct="1">
        <a:lnSpc>
          <a:spcPct val="100000"/>
        </a:lnSpc>
        <a:spcBef>
          <a:spcPct val="0"/>
        </a:spcBef>
        <a:buNone/>
        <a:defRPr lang="en-US" sz="2800" b="1" kern="1200" dirty="0">
          <a:solidFill>
            <a:schemeClr val="tx2"/>
          </a:solidFill>
          <a:latin typeface="+mj-lt"/>
          <a:ea typeface="+mj-ea"/>
          <a:cs typeface="+mj-cs"/>
        </a:defRPr>
      </a:lvl1pPr>
    </p:titleStyle>
    <p:bodyStyle>
      <a:lvl1pPr marL="182880" indent="-182880" algn="l" defTabSz="914400" rtl="0" eaLnBrk="1" latinLnBrk="0" hangingPunct="1">
        <a:lnSpc>
          <a:spcPct val="100000"/>
        </a:lnSpc>
        <a:spcBef>
          <a:spcPts val="0"/>
        </a:spcBef>
        <a:spcAft>
          <a:spcPts val="600"/>
        </a:spcAft>
        <a:buClr>
          <a:schemeClr val="accent1"/>
        </a:buClr>
        <a:buFont typeface="Arial" panose="020B0604020202020204" pitchFamily="34" charset="0"/>
        <a:buChar char="•"/>
        <a:defRPr lang="en-US" sz="1400" kern="1200" dirty="0">
          <a:solidFill>
            <a:schemeClr val="tx1">
              <a:lumMod val="75000"/>
              <a:lumOff val="25000"/>
            </a:schemeClr>
          </a:solidFill>
          <a:latin typeface="+mn-lt"/>
          <a:ea typeface="+mn-ea"/>
          <a:cs typeface="+mn-cs"/>
        </a:defRPr>
      </a:lvl1pPr>
      <a:lvl2pPr marL="365760" indent="-182880" algn="l" defTabSz="914400" rtl="0" eaLnBrk="1" latinLnBrk="0" hangingPunct="1">
        <a:lnSpc>
          <a:spcPct val="100000"/>
        </a:lnSpc>
        <a:spcBef>
          <a:spcPts val="0"/>
        </a:spcBef>
        <a:spcAft>
          <a:spcPts val="600"/>
        </a:spcAft>
        <a:buClr>
          <a:schemeClr val="accent1"/>
        </a:buClr>
        <a:buFont typeface="DM Sans" pitchFamily="2" charset="0"/>
        <a:buChar char="-"/>
        <a:defRPr lang="en-US" sz="1400" kern="1200" dirty="0">
          <a:solidFill>
            <a:schemeClr val="tx1">
              <a:lumMod val="75000"/>
              <a:lumOff val="25000"/>
            </a:schemeClr>
          </a:solidFill>
          <a:latin typeface="+mn-lt"/>
          <a:ea typeface="+mn-ea"/>
          <a:cs typeface="+mn-cs"/>
        </a:defRPr>
      </a:lvl2pPr>
      <a:lvl3pPr marL="548640" indent="-18288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lang="en-US" sz="1400" kern="1200" dirty="0">
          <a:solidFill>
            <a:schemeClr val="tx1">
              <a:lumMod val="75000"/>
              <a:lumOff val="25000"/>
            </a:schemeClr>
          </a:solidFill>
          <a:latin typeface="+mn-lt"/>
          <a:ea typeface="+mn-ea"/>
          <a:cs typeface="+mn-cs"/>
        </a:defRPr>
      </a:lvl3pPr>
      <a:lvl4pPr marL="731520" indent="-182880" algn="l" defTabSz="914400" rtl="0" eaLnBrk="1" latinLnBrk="0" hangingPunct="1">
        <a:lnSpc>
          <a:spcPct val="100000"/>
        </a:lnSpc>
        <a:spcBef>
          <a:spcPts val="0"/>
        </a:spcBef>
        <a:spcAft>
          <a:spcPts val="600"/>
        </a:spcAft>
        <a:buClr>
          <a:schemeClr val="accent1"/>
        </a:buClr>
        <a:buFont typeface="Courier New" panose="02070309020205020404" pitchFamily="49" charset="0"/>
        <a:buChar char="o"/>
        <a:defRPr lang="en-US" sz="1400" kern="1200" dirty="0">
          <a:solidFill>
            <a:schemeClr val="tx1">
              <a:lumMod val="75000"/>
              <a:lumOff val="25000"/>
            </a:schemeClr>
          </a:solidFill>
          <a:latin typeface="+mn-lt"/>
          <a:ea typeface="+mn-ea"/>
          <a:cs typeface="+mn-cs"/>
        </a:defRPr>
      </a:lvl4pPr>
      <a:lvl5pPr marL="914400" indent="-18288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lang="en-US" sz="1400" kern="1200" dirty="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76" userDrawn="1">
          <p15:clr>
            <a:srgbClr val="F26B43"/>
          </p15:clr>
        </p15:guide>
        <p15:guide id="2" pos="312" userDrawn="1">
          <p15:clr>
            <a:srgbClr val="F26B43"/>
          </p15:clr>
        </p15:guide>
        <p15:guide id="3" pos="7384" userDrawn="1">
          <p15:clr>
            <a:srgbClr val="F26B43"/>
          </p15:clr>
        </p15:guide>
        <p15:guide id="4" orient="horz" pos="5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video" Target="../media/media1.mp4"/><Relationship Id="rId7" Type="http://schemas.openxmlformats.org/officeDocument/2006/relationships/image" Target="../media/image1.emf"/><Relationship Id="rId2" Type="http://schemas.microsoft.com/office/2007/relationships/media" Target="../media/media1.mp4"/><Relationship Id="rId1" Type="http://schemas.openxmlformats.org/officeDocument/2006/relationships/tags" Target="../tags/tag26.xml"/><Relationship Id="rId6" Type="http://schemas.openxmlformats.org/officeDocument/2006/relationships/oleObject" Target="../embeddings/oleObject20.bin"/><Relationship Id="rId5" Type="http://schemas.openxmlformats.org/officeDocument/2006/relationships/notesSlide" Target="../notesSlides/notesSlide10.xml"/><Relationship Id="rId4"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7.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29.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8.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20.xml"/><Relationship Id="rId6" Type="http://schemas.openxmlformats.org/officeDocument/2006/relationships/hyperlink" Target="http://www.nntc.org/" TargetMode="Externa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8.xml"/><Relationship Id="rId1" Type="http://schemas.openxmlformats.org/officeDocument/2006/relationships/tags" Target="../tags/tag22.x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4.x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20.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25.xml"/><Relationship Id="rId6" Type="http://schemas.openxmlformats.org/officeDocument/2006/relationships/image" Target="../media/image11.png"/><Relationship Id="rId5" Type="http://schemas.openxmlformats.org/officeDocument/2006/relationships/image" Target="../media/image1.emf"/><Relationship Id="rId4" Type="http://schemas.openxmlformats.org/officeDocument/2006/relationships/oleObject" Target="../embeddings/oleObject2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descr="NNTC" hidden="1">
            <a:extLst>
              <a:ext uri="{FF2B5EF4-FFF2-40B4-BE49-F238E27FC236}">
                <a16:creationId xmlns:a16="http://schemas.microsoft.com/office/drawing/2014/main" id="{202847E2-C827-7324-F1EE-E74FE3BD44AE}"/>
              </a:ext>
            </a:extLst>
          </p:cNvPr>
          <p:cNvGraphicFramePr>
            <a:graphicFrameLocks noChangeAspect="1"/>
          </p:cNvGraphicFramePr>
          <p:nvPr>
            <p:custDataLst>
              <p:tags r:id="rId1"/>
            </p:custDataLst>
            <p:extLst>
              <p:ext uri="{D42A27DB-BD31-4B8C-83A1-F6EECF244321}">
                <p14:modId xmlns:p14="http://schemas.microsoft.com/office/powerpoint/2010/main" val="2344061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5" name="think-cell data - do not delete" hidden="1">
                        <a:extLst>
                          <a:ext uri="{FF2B5EF4-FFF2-40B4-BE49-F238E27FC236}">
                            <a16:creationId xmlns:a16="http://schemas.microsoft.com/office/drawing/2014/main" id="{202847E2-C827-7324-F1EE-E74FE3BD44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DC26EA3-AB8D-FC15-7EE7-D351D146B7B1}"/>
              </a:ext>
            </a:extLst>
          </p:cNvPr>
          <p:cNvSpPr>
            <a:spLocks noGrp="1"/>
          </p:cNvSpPr>
          <p:nvPr>
            <p:ph type="ctrTitle"/>
          </p:nvPr>
        </p:nvSpPr>
        <p:spPr>
          <a:xfrm>
            <a:off x="522290" y="2679463"/>
            <a:ext cx="7363278" cy="2215991"/>
          </a:xfrm>
        </p:spPr>
        <p:txBody>
          <a:bodyPr vert="horz"/>
          <a:lstStyle/>
          <a:p>
            <a:r>
              <a:rPr lang="en-US" dirty="0"/>
              <a:t>NNTC Request</a:t>
            </a:r>
            <a:br>
              <a:rPr lang="en-US" dirty="0"/>
            </a:br>
            <a:r>
              <a:rPr lang="en-US" dirty="0"/>
              <a:t>Process and Query Tool</a:t>
            </a:r>
          </a:p>
        </p:txBody>
      </p:sp>
      <p:sp>
        <p:nvSpPr>
          <p:cNvPr id="3" name="Subtitle 2">
            <a:extLst>
              <a:ext uri="{FF2B5EF4-FFF2-40B4-BE49-F238E27FC236}">
                <a16:creationId xmlns:a16="http://schemas.microsoft.com/office/drawing/2014/main" id="{5D57C310-2D9E-04C2-BB1E-5D5D33F6C2C6}"/>
              </a:ext>
            </a:extLst>
          </p:cNvPr>
          <p:cNvSpPr>
            <a:spLocks noGrp="1"/>
          </p:cNvSpPr>
          <p:nvPr>
            <p:ph type="subTitle" idx="1"/>
          </p:nvPr>
        </p:nvSpPr>
        <p:spPr>
          <a:xfrm>
            <a:off x="522288" y="4331381"/>
            <a:ext cx="5218849" cy="430887"/>
          </a:xfrm>
        </p:spPr>
        <p:txBody>
          <a:bodyPr/>
          <a:lstStyle/>
          <a:p>
            <a:r>
              <a:rPr lang="en-US" dirty="0"/>
              <a:t>System Demo</a:t>
            </a:r>
          </a:p>
        </p:txBody>
      </p:sp>
      <p:sp>
        <p:nvSpPr>
          <p:cNvPr id="9" name="Footer Placeholder 8">
            <a:extLst>
              <a:ext uri="{FF2B5EF4-FFF2-40B4-BE49-F238E27FC236}">
                <a16:creationId xmlns:a16="http://schemas.microsoft.com/office/drawing/2014/main" id="{756EF545-EBD4-E5CE-1CA0-973C6430036C}"/>
              </a:ext>
            </a:extLst>
          </p:cNvPr>
          <p:cNvSpPr>
            <a:spLocks noGrp="1"/>
          </p:cNvSpPr>
          <p:nvPr>
            <p:ph type="ftr" sz="quarter" idx="10"/>
          </p:nvPr>
        </p:nvSpPr>
        <p:spPr>
          <a:xfrm>
            <a:off x="522287" y="4936858"/>
            <a:ext cx="5220784" cy="153888"/>
          </a:xfrm>
        </p:spPr>
        <p:txBody>
          <a:bodyPr/>
          <a:lstStyle/>
          <a:p>
            <a:r>
              <a:rPr lang="en-US" dirty="0"/>
              <a:t>06/06/2025</a:t>
            </a:r>
          </a:p>
        </p:txBody>
      </p:sp>
    </p:spTree>
    <p:extLst>
      <p:ext uri="{BB962C8B-B14F-4D97-AF65-F5344CB8AC3E}">
        <p14:creationId xmlns:p14="http://schemas.microsoft.com/office/powerpoint/2010/main" val="1415808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28829065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21" imgH="423" progId="TCLayout.ActiveDocument.1">
                  <p:embed/>
                </p:oleObj>
              </mc:Choice>
              <mc:Fallback>
                <p:oleObj name="think-cell Slide" r:id="rId6"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Footer Placeholder 4">
            <a:extLst>
              <a:ext uri="{FF2B5EF4-FFF2-40B4-BE49-F238E27FC236}">
                <a16:creationId xmlns:a16="http://schemas.microsoft.com/office/drawing/2014/main" id="{E07A8D23-24F3-6BD9-C2E0-6CB95F90DD2D}"/>
              </a:ext>
            </a:extLst>
          </p:cNvPr>
          <p:cNvSpPr>
            <a:spLocks noGrp="1"/>
          </p:cNvSpPr>
          <p:nvPr>
            <p:ph type="title" idx="4294967295"/>
          </p:nvPr>
        </p:nvSpPr>
        <p:spPr>
          <a:xfrm>
            <a:off x="522288" y="6413500"/>
            <a:ext cx="10852150" cy="153988"/>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tx1">
                    <a:tint val="82000"/>
                  </a:schemeClr>
                </a:solidFill>
                <a:effectLst/>
                <a:uLnTx/>
                <a:uFillTx/>
                <a:latin typeface="+mn-lt"/>
                <a:ea typeface="+mn-ea"/>
                <a:cs typeface="+mn-cs"/>
              </a:rPr>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10</a:t>
            </a:fld>
            <a:endParaRPr lang="en-IN" dirty="0"/>
          </a:p>
        </p:txBody>
      </p:sp>
      <p:pic>
        <p:nvPicPr>
          <p:cNvPr id="2" name="Query_Tool_Demo_Meeting_Recording">
            <a:hlinkClick r:id="" action="ppaction://media"/>
            <a:extLst>
              <a:ext uri="{FF2B5EF4-FFF2-40B4-BE49-F238E27FC236}">
                <a16:creationId xmlns:a16="http://schemas.microsoft.com/office/drawing/2014/main" id="{991FDECF-9BA2-A24B-0DBE-15591C857DBF}"/>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0" y="-557528"/>
            <a:ext cx="12192000" cy="6858000"/>
          </a:xfrm>
          <a:prstGeom prst="rect">
            <a:avLst/>
          </a:prstGeom>
        </p:spPr>
      </p:pic>
    </p:spTree>
    <p:extLst>
      <p:ext uri="{BB962C8B-B14F-4D97-AF65-F5344CB8AC3E}">
        <p14:creationId xmlns:p14="http://schemas.microsoft.com/office/powerpoint/2010/main" val="135477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97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descr="NNTC" hidden="1">
            <a:extLst>
              <a:ext uri="{FF2B5EF4-FFF2-40B4-BE49-F238E27FC236}">
                <a16:creationId xmlns:a16="http://schemas.microsoft.com/office/drawing/2014/main" id="{2A6B6528-8349-B846-763F-967BB9B8A2A0}"/>
              </a:ext>
            </a:extLst>
          </p:cNvPr>
          <p:cNvGraphicFramePr>
            <a:graphicFrameLocks noChangeAspect="1"/>
          </p:cNvGraphicFramePr>
          <p:nvPr>
            <p:custDataLst>
              <p:tags r:id="rId1"/>
            </p:custDataLst>
            <p:extLst>
              <p:ext uri="{D42A27DB-BD31-4B8C-83A1-F6EECF244321}">
                <p14:modId xmlns:p14="http://schemas.microsoft.com/office/powerpoint/2010/main" val="22475792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6" name="think-cell data - do not delete" hidden="1">
                        <a:extLst>
                          <a:ext uri="{FF2B5EF4-FFF2-40B4-BE49-F238E27FC236}">
                            <a16:creationId xmlns:a16="http://schemas.microsoft.com/office/drawing/2014/main" id="{2A6B6528-8349-B846-763F-967BB9B8A2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AC357A2-40FF-6413-108A-3D6ED22A68B7}"/>
              </a:ext>
            </a:extLst>
          </p:cNvPr>
          <p:cNvSpPr>
            <a:spLocks noGrp="1"/>
          </p:cNvSpPr>
          <p:nvPr>
            <p:ph type="ctrTitle"/>
          </p:nvPr>
        </p:nvSpPr>
        <p:spPr>
          <a:xfrm>
            <a:off x="622300" y="3028498"/>
            <a:ext cx="11087100" cy="923330"/>
          </a:xfrm>
        </p:spPr>
        <p:txBody>
          <a:bodyPr vert="horz"/>
          <a:lstStyle/>
          <a:p>
            <a:pPr lvl="0"/>
            <a:r>
              <a:rPr lang="en-GB" dirty="0"/>
              <a:t>Submission and Review Process</a:t>
            </a:r>
          </a:p>
        </p:txBody>
      </p:sp>
      <p:sp>
        <p:nvSpPr>
          <p:cNvPr id="5" name="Text Placeholder 4">
            <a:extLst>
              <a:ext uri="{FF2B5EF4-FFF2-40B4-BE49-F238E27FC236}">
                <a16:creationId xmlns:a16="http://schemas.microsoft.com/office/drawing/2014/main" id="{9F236206-DDD5-09E3-B900-476BB18B5BA7}"/>
              </a:ext>
            </a:extLst>
          </p:cNvPr>
          <p:cNvSpPr>
            <a:spLocks noGrp="1"/>
          </p:cNvSpPr>
          <p:nvPr>
            <p:ph type="body" sz="quarter" idx="10"/>
          </p:nvPr>
        </p:nvSpPr>
        <p:spPr>
          <a:xfrm>
            <a:off x="622300" y="1776730"/>
            <a:ext cx="1884363" cy="1477328"/>
          </a:xfrm>
        </p:spPr>
        <p:txBody>
          <a:bodyPr/>
          <a:lstStyle/>
          <a:p>
            <a:r>
              <a:rPr lang="en-US" dirty="0"/>
              <a:t>04</a:t>
            </a:r>
          </a:p>
        </p:txBody>
      </p:sp>
    </p:spTree>
    <p:extLst>
      <p:ext uri="{BB962C8B-B14F-4D97-AF65-F5344CB8AC3E}">
        <p14:creationId xmlns:p14="http://schemas.microsoft.com/office/powerpoint/2010/main" val="3525686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28511164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DC-6CD4-D001-3FDB-F9A3EEB0ED02}"/>
              </a:ext>
            </a:extLst>
          </p:cNvPr>
          <p:cNvSpPr>
            <a:spLocks noGrp="1"/>
          </p:cNvSpPr>
          <p:nvPr>
            <p:ph type="title"/>
          </p:nvPr>
        </p:nvSpPr>
        <p:spPr/>
        <p:txBody>
          <a:bodyPr vert="horz"/>
          <a:lstStyle/>
          <a:p>
            <a:r>
              <a:rPr lang="en-US" dirty="0"/>
              <a:t>Application Submission and Review Process</a:t>
            </a:r>
          </a:p>
        </p:txBody>
      </p:sp>
      <p:sp>
        <p:nvSpPr>
          <p:cNvPr id="3" name="Content Placeholder 2">
            <a:extLst>
              <a:ext uri="{FF2B5EF4-FFF2-40B4-BE49-F238E27FC236}">
                <a16:creationId xmlns:a16="http://schemas.microsoft.com/office/drawing/2014/main" id="{5022CD4A-F301-4B04-2288-E5BAF64490A1}"/>
              </a:ext>
            </a:extLst>
          </p:cNvPr>
          <p:cNvSpPr>
            <a:spLocks noGrp="1"/>
          </p:cNvSpPr>
          <p:nvPr>
            <p:ph sz="quarter" idx="12"/>
          </p:nvPr>
        </p:nvSpPr>
        <p:spPr>
          <a:xfrm>
            <a:off x="660513" y="805988"/>
            <a:ext cx="11155362" cy="5693866"/>
          </a:xfrm>
        </p:spPr>
        <p:txBody>
          <a:bodyPr/>
          <a:lstStyle/>
          <a:p>
            <a:pPr lvl="0"/>
            <a:r>
              <a:rPr lang="en-US" sz="2000" b="1" dirty="0"/>
              <a:t>Step 1: </a:t>
            </a:r>
            <a:r>
              <a:rPr lang="en-US" sz="2000" dirty="0"/>
              <a:t>Click “Submit Request” in query tool</a:t>
            </a:r>
          </a:p>
          <a:p>
            <a:pPr lvl="0"/>
            <a:endParaRPr lang="en-US" sz="2000" dirty="0"/>
          </a:p>
          <a:p>
            <a:pPr lvl="0"/>
            <a:r>
              <a:rPr lang="en-US" sz="2000" b="1" dirty="0"/>
              <a:t>Step 2</a:t>
            </a:r>
            <a:r>
              <a:rPr lang="en-US" sz="2000" dirty="0"/>
              <a:t>: DCC staff will review the request for completeness and feasibility.</a:t>
            </a:r>
          </a:p>
          <a:p>
            <a:pPr lvl="1"/>
            <a:r>
              <a:rPr lang="en-US" sz="2000" dirty="0"/>
              <a:t>DCC staff are available to shape requests by providing custom query support (including filtering based on criteria not present in query tool) or requests for specific donors of interest (nntc@emmes.com)</a:t>
            </a:r>
          </a:p>
          <a:p>
            <a:pPr lvl="1"/>
            <a:r>
              <a:rPr lang="en-US" sz="2000" dirty="0"/>
              <a:t>Modifications to applications may be requested prior to broadcasting request to the Allocations Committee based on DCC initial review. </a:t>
            </a:r>
          </a:p>
          <a:p>
            <a:pPr lvl="0"/>
            <a:endParaRPr lang="en-US" sz="2000" dirty="0"/>
          </a:p>
          <a:p>
            <a:pPr lvl="0"/>
            <a:r>
              <a:rPr lang="en-US" sz="2000" b="1" dirty="0"/>
              <a:t>Step 3</a:t>
            </a:r>
            <a:r>
              <a:rPr lang="en-US" sz="2000" dirty="0"/>
              <a:t>: Application materials are submitted to Allocations Committee</a:t>
            </a:r>
          </a:p>
          <a:p>
            <a:pPr lvl="1"/>
            <a:r>
              <a:rPr lang="en-US" sz="2000" dirty="0"/>
              <a:t>Members will assess overall request feasibility, rigor of science, strength of justification/rationale for resources, and confirmation of samples/data availability from across the 5 consortium sites </a:t>
            </a:r>
          </a:p>
          <a:p>
            <a:pPr lvl="1"/>
            <a:r>
              <a:rPr lang="en-US" sz="2000" dirty="0"/>
              <a:t>Modification requests to applications may be issued by Allocations Committee</a:t>
            </a:r>
          </a:p>
          <a:p>
            <a:endParaRPr lang="en-US" sz="2000" dirty="0"/>
          </a:p>
          <a:p>
            <a:r>
              <a:rPr lang="en-US" sz="2000" b="1" dirty="0"/>
              <a:t>Step 4</a:t>
            </a:r>
            <a:r>
              <a:rPr lang="en-US" sz="2000" dirty="0"/>
              <a:t>: If approved, shipments of specimens or transfer of data can begin assuming any site-required material transfer agreements have been signed.</a:t>
            </a:r>
          </a:p>
        </p:txBody>
      </p:sp>
      <p:sp>
        <p:nvSpPr>
          <p:cNvPr id="5" name="Footer Placeholder 4">
            <a:extLst>
              <a:ext uri="{FF2B5EF4-FFF2-40B4-BE49-F238E27FC236}">
                <a16:creationId xmlns:a16="http://schemas.microsoft.com/office/drawing/2014/main" id="{E07A8D23-24F3-6BD9-C2E0-6CB95F90DD2D}"/>
              </a:ext>
            </a:extLst>
          </p:cNvPr>
          <p:cNvSpPr>
            <a:spLocks noGrp="1"/>
          </p:cNvSpPr>
          <p:nvPr>
            <p:ph type="ftr" sz="quarter" idx="11"/>
          </p:nvPr>
        </p:nvSpPr>
        <p:spPr/>
        <p:txBody>
          <a:bodyPr/>
          <a:lstStyle/>
          <a:p>
            <a:r>
              <a:rPr lang="en-US" dirty="0"/>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12</a:t>
            </a:fld>
            <a:endParaRPr lang="en-IN" dirty="0"/>
          </a:p>
        </p:txBody>
      </p:sp>
    </p:spTree>
    <p:extLst>
      <p:ext uri="{BB962C8B-B14F-4D97-AF65-F5344CB8AC3E}">
        <p14:creationId xmlns:p14="http://schemas.microsoft.com/office/powerpoint/2010/main" val="2526264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descr="NNTC" hidden="1">
            <a:extLst>
              <a:ext uri="{FF2B5EF4-FFF2-40B4-BE49-F238E27FC236}">
                <a16:creationId xmlns:a16="http://schemas.microsoft.com/office/drawing/2014/main" id="{DF194761-DDBC-6009-90E7-E1918618011F}"/>
              </a:ext>
            </a:extLst>
          </p:cNvPr>
          <p:cNvGraphicFramePr>
            <a:graphicFrameLocks noChangeAspect="1"/>
          </p:cNvGraphicFramePr>
          <p:nvPr>
            <p:custDataLst>
              <p:tags r:id="rId1"/>
            </p:custDataLst>
            <p:extLst>
              <p:ext uri="{D42A27DB-BD31-4B8C-83A1-F6EECF244321}">
                <p14:modId xmlns:p14="http://schemas.microsoft.com/office/powerpoint/2010/main" val="37910675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2" name="think-cell data - do not delete" hidden="1">
                        <a:extLst>
                          <a:ext uri="{FF2B5EF4-FFF2-40B4-BE49-F238E27FC236}">
                            <a16:creationId xmlns:a16="http://schemas.microsoft.com/office/drawing/2014/main" id="{DF194761-DDBC-6009-90E7-E1918618011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AC3C8248-D799-5F67-1248-444793ED8CD9}"/>
              </a:ext>
            </a:extLst>
          </p:cNvPr>
          <p:cNvSpPr>
            <a:spLocks noGrp="1"/>
          </p:cNvSpPr>
          <p:nvPr>
            <p:ph type="title" idx="4294967295"/>
          </p:nvPr>
        </p:nvSpPr>
        <p:spPr/>
        <p:txBody>
          <a:bodyPr/>
          <a:lstStyle/>
          <a:p>
            <a:r>
              <a:rPr lang="en-US" dirty="0"/>
              <a:t>NNTC LOGO</a:t>
            </a:r>
          </a:p>
        </p:txBody>
      </p:sp>
    </p:spTree>
    <p:extLst>
      <p:ext uri="{BB962C8B-B14F-4D97-AF65-F5344CB8AC3E}">
        <p14:creationId xmlns:p14="http://schemas.microsoft.com/office/powerpoint/2010/main" val="973566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descr="NNTC" hidden="1">
            <a:extLst>
              <a:ext uri="{FF2B5EF4-FFF2-40B4-BE49-F238E27FC236}">
                <a16:creationId xmlns:a16="http://schemas.microsoft.com/office/drawing/2014/main" id="{5E4DAC62-2FA1-54D9-D211-64B4A4740A11}"/>
              </a:ext>
            </a:extLst>
          </p:cNvPr>
          <p:cNvGraphicFramePr>
            <a:graphicFrameLocks noChangeAspect="1"/>
          </p:cNvGraphicFramePr>
          <p:nvPr>
            <p:custDataLst>
              <p:tags r:id="rId1"/>
            </p:custDataLst>
            <p:extLst>
              <p:ext uri="{D42A27DB-BD31-4B8C-83A1-F6EECF244321}">
                <p14:modId xmlns:p14="http://schemas.microsoft.com/office/powerpoint/2010/main" val="23139015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3" name="think-cell data - do not delete" hidden="1">
                        <a:extLst>
                          <a:ext uri="{FF2B5EF4-FFF2-40B4-BE49-F238E27FC236}">
                            <a16:creationId xmlns:a16="http://schemas.microsoft.com/office/drawing/2014/main" id="{5E4DAC62-2FA1-54D9-D211-64B4A4740A1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0" name="Footer Placeholder 19">
            <a:extLst>
              <a:ext uri="{FF2B5EF4-FFF2-40B4-BE49-F238E27FC236}">
                <a16:creationId xmlns:a16="http://schemas.microsoft.com/office/drawing/2014/main" id="{D726CFFB-09E9-0AAA-5F82-959F36E062FF}"/>
              </a:ext>
            </a:extLst>
          </p:cNvPr>
          <p:cNvSpPr>
            <a:spLocks noGrp="1"/>
          </p:cNvSpPr>
          <p:nvPr>
            <p:ph type="ftr" sz="quarter" idx="11"/>
          </p:nvPr>
        </p:nvSpPr>
        <p:spPr>
          <a:xfrm>
            <a:off x="522288" y="6413600"/>
            <a:ext cx="3279775" cy="153888"/>
          </a:xfrm>
        </p:spPr>
        <p:txBody>
          <a:bodyPr/>
          <a:lstStyle/>
          <a:p>
            <a:r>
              <a:rPr lang="en-US" dirty="0"/>
              <a:t>NNTC</a:t>
            </a:r>
          </a:p>
        </p:txBody>
      </p:sp>
      <p:sp>
        <p:nvSpPr>
          <p:cNvPr id="4" name="Title 3">
            <a:extLst>
              <a:ext uri="{FF2B5EF4-FFF2-40B4-BE49-F238E27FC236}">
                <a16:creationId xmlns:a16="http://schemas.microsoft.com/office/drawing/2014/main" id="{A1320935-2678-64EF-563A-6142962B4F26}"/>
              </a:ext>
            </a:extLst>
          </p:cNvPr>
          <p:cNvSpPr>
            <a:spLocks noGrp="1"/>
          </p:cNvSpPr>
          <p:nvPr>
            <p:ph type="title"/>
          </p:nvPr>
        </p:nvSpPr>
        <p:spPr>
          <a:xfrm>
            <a:off x="522287" y="365126"/>
            <a:ext cx="3280456" cy="430887"/>
          </a:xfrm>
        </p:spPr>
        <p:txBody>
          <a:bodyPr vert="horz"/>
          <a:lstStyle/>
          <a:p>
            <a:r>
              <a:rPr lang="en-US" dirty="0"/>
              <a:t>Agenda</a:t>
            </a:r>
          </a:p>
        </p:txBody>
      </p:sp>
      <p:sp>
        <p:nvSpPr>
          <p:cNvPr id="5" name="Text Placeholder 4">
            <a:extLst>
              <a:ext uri="{FF2B5EF4-FFF2-40B4-BE49-F238E27FC236}">
                <a16:creationId xmlns:a16="http://schemas.microsoft.com/office/drawing/2014/main" id="{B0A99DAB-4D36-F8D2-ABA7-2CE425B3005D}"/>
              </a:ext>
            </a:extLst>
          </p:cNvPr>
          <p:cNvSpPr>
            <a:spLocks noGrp="1"/>
          </p:cNvSpPr>
          <p:nvPr>
            <p:ph type="body" sz="quarter" idx="13"/>
          </p:nvPr>
        </p:nvSpPr>
        <p:spPr>
          <a:xfrm>
            <a:off x="3186037" y="1274510"/>
            <a:ext cx="685800" cy="307777"/>
          </a:xfrm>
        </p:spPr>
        <p:txBody>
          <a:bodyPr/>
          <a:lstStyle/>
          <a:p>
            <a:r>
              <a:rPr lang="en-US" dirty="0"/>
              <a:t>01</a:t>
            </a:r>
          </a:p>
        </p:txBody>
      </p:sp>
      <p:sp>
        <p:nvSpPr>
          <p:cNvPr id="6" name="Text Placeholder 5">
            <a:extLst>
              <a:ext uri="{FF2B5EF4-FFF2-40B4-BE49-F238E27FC236}">
                <a16:creationId xmlns:a16="http://schemas.microsoft.com/office/drawing/2014/main" id="{28D8AACB-8947-FB9A-E486-2F88EA01FA08}"/>
              </a:ext>
            </a:extLst>
          </p:cNvPr>
          <p:cNvSpPr>
            <a:spLocks noGrp="1"/>
          </p:cNvSpPr>
          <p:nvPr>
            <p:ph type="body" sz="quarter" idx="14"/>
          </p:nvPr>
        </p:nvSpPr>
        <p:spPr>
          <a:xfrm>
            <a:off x="4069744" y="1305288"/>
            <a:ext cx="7205315" cy="246221"/>
          </a:xfrm>
        </p:spPr>
        <p:txBody>
          <a:bodyPr/>
          <a:lstStyle/>
          <a:p>
            <a:pPr lvl="0"/>
            <a:r>
              <a:rPr lang="en-GB" dirty="0"/>
              <a:t>Request Account Access</a:t>
            </a:r>
          </a:p>
        </p:txBody>
      </p:sp>
      <p:sp>
        <p:nvSpPr>
          <p:cNvPr id="7" name="Text Placeholder 6">
            <a:extLst>
              <a:ext uri="{FF2B5EF4-FFF2-40B4-BE49-F238E27FC236}">
                <a16:creationId xmlns:a16="http://schemas.microsoft.com/office/drawing/2014/main" id="{C55A18EA-4F35-983B-4E87-6CCCBC1DF32A}"/>
              </a:ext>
            </a:extLst>
          </p:cNvPr>
          <p:cNvSpPr>
            <a:spLocks noGrp="1"/>
          </p:cNvSpPr>
          <p:nvPr>
            <p:ph type="body" sz="quarter" idx="15"/>
          </p:nvPr>
        </p:nvSpPr>
        <p:spPr>
          <a:xfrm>
            <a:off x="3186037" y="1971366"/>
            <a:ext cx="685800" cy="307777"/>
          </a:xfrm>
        </p:spPr>
        <p:txBody>
          <a:bodyPr/>
          <a:lstStyle/>
          <a:p>
            <a:r>
              <a:rPr lang="en-US" dirty="0"/>
              <a:t>02</a:t>
            </a:r>
          </a:p>
        </p:txBody>
      </p:sp>
      <p:sp>
        <p:nvSpPr>
          <p:cNvPr id="8" name="Text Placeholder 7">
            <a:extLst>
              <a:ext uri="{FF2B5EF4-FFF2-40B4-BE49-F238E27FC236}">
                <a16:creationId xmlns:a16="http://schemas.microsoft.com/office/drawing/2014/main" id="{B3476936-FAF5-6BCE-0A4E-6799F4967A82}"/>
              </a:ext>
            </a:extLst>
          </p:cNvPr>
          <p:cNvSpPr>
            <a:spLocks noGrp="1"/>
          </p:cNvSpPr>
          <p:nvPr>
            <p:ph type="body" sz="quarter" idx="16"/>
          </p:nvPr>
        </p:nvSpPr>
        <p:spPr>
          <a:xfrm>
            <a:off x="4069744" y="2002144"/>
            <a:ext cx="7205315" cy="246221"/>
          </a:xfrm>
        </p:spPr>
        <p:txBody>
          <a:bodyPr/>
          <a:lstStyle/>
          <a:p>
            <a:pPr lvl="0"/>
            <a:r>
              <a:rPr lang="en-GB" dirty="0"/>
              <a:t>Review Training and Guidance Materials</a:t>
            </a:r>
          </a:p>
        </p:txBody>
      </p:sp>
      <p:sp>
        <p:nvSpPr>
          <p:cNvPr id="9" name="Text Placeholder 8">
            <a:extLst>
              <a:ext uri="{FF2B5EF4-FFF2-40B4-BE49-F238E27FC236}">
                <a16:creationId xmlns:a16="http://schemas.microsoft.com/office/drawing/2014/main" id="{70D7D6DB-C20B-8CB1-11BD-5D6503FA5890}"/>
              </a:ext>
            </a:extLst>
          </p:cNvPr>
          <p:cNvSpPr>
            <a:spLocks noGrp="1"/>
          </p:cNvSpPr>
          <p:nvPr>
            <p:ph type="body" sz="quarter" idx="17"/>
          </p:nvPr>
        </p:nvSpPr>
        <p:spPr>
          <a:xfrm>
            <a:off x="3186037" y="2665806"/>
            <a:ext cx="685800" cy="307777"/>
          </a:xfrm>
        </p:spPr>
        <p:txBody>
          <a:bodyPr/>
          <a:lstStyle/>
          <a:p>
            <a:r>
              <a:rPr lang="en-US" dirty="0"/>
              <a:t>03</a:t>
            </a:r>
          </a:p>
        </p:txBody>
      </p:sp>
      <p:sp>
        <p:nvSpPr>
          <p:cNvPr id="10" name="Text Placeholder 9">
            <a:extLst>
              <a:ext uri="{FF2B5EF4-FFF2-40B4-BE49-F238E27FC236}">
                <a16:creationId xmlns:a16="http://schemas.microsoft.com/office/drawing/2014/main" id="{B174D828-C78D-78BE-C94A-4D6C50AEEA52}"/>
              </a:ext>
            </a:extLst>
          </p:cNvPr>
          <p:cNvSpPr>
            <a:spLocks noGrp="1"/>
          </p:cNvSpPr>
          <p:nvPr>
            <p:ph type="body" sz="quarter" idx="18"/>
          </p:nvPr>
        </p:nvSpPr>
        <p:spPr>
          <a:xfrm>
            <a:off x="4069744" y="2696584"/>
            <a:ext cx="7205315" cy="246221"/>
          </a:xfrm>
        </p:spPr>
        <p:txBody>
          <a:bodyPr/>
          <a:lstStyle/>
          <a:p>
            <a:pPr lvl="0"/>
            <a:r>
              <a:rPr lang="en-GB" dirty="0"/>
              <a:t>Access Query Tool and Application Builder Platform</a:t>
            </a:r>
          </a:p>
        </p:txBody>
      </p:sp>
      <p:sp>
        <p:nvSpPr>
          <p:cNvPr id="11" name="Text Placeholder 10">
            <a:extLst>
              <a:ext uri="{FF2B5EF4-FFF2-40B4-BE49-F238E27FC236}">
                <a16:creationId xmlns:a16="http://schemas.microsoft.com/office/drawing/2014/main" id="{3C67C5A5-D65B-260C-7670-07429A7C4A44}"/>
              </a:ext>
            </a:extLst>
          </p:cNvPr>
          <p:cNvSpPr>
            <a:spLocks noGrp="1"/>
          </p:cNvSpPr>
          <p:nvPr>
            <p:ph type="body" sz="quarter" idx="19"/>
          </p:nvPr>
        </p:nvSpPr>
        <p:spPr>
          <a:xfrm>
            <a:off x="3186037" y="3365078"/>
            <a:ext cx="685800" cy="307777"/>
          </a:xfrm>
        </p:spPr>
        <p:txBody>
          <a:bodyPr/>
          <a:lstStyle/>
          <a:p>
            <a:r>
              <a:rPr lang="en-US" dirty="0"/>
              <a:t>04</a:t>
            </a:r>
          </a:p>
        </p:txBody>
      </p:sp>
      <p:sp>
        <p:nvSpPr>
          <p:cNvPr id="12" name="Text Placeholder 11">
            <a:extLst>
              <a:ext uri="{FF2B5EF4-FFF2-40B4-BE49-F238E27FC236}">
                <a16:creationId xmlns:a16="http://schemas.microsoft.com/office/drawing/2014/main" id="{5BD00F2C-2C7D-F920-C8E1-50C676149891}"/>
              </a:ext>
            </a:extLst>
          </p:cNvPr>
          <p:cNvSpPr>
            <a:spLocks noGrp="1"/>
          </p:cNvSpPr>
          <p:nvPr>
            <p:ph type="body" sz="quarter" idx="20"/>
          </p:nvPr>
        </p:nvSpPr>
        <p:spPr>
          <a:xfrm>
            <a:off x="4069744" y="3395856"/>
            <a:ext cx="7205315" cy="246221"/>
          </a:xfrm>
        </p:spPr>
        <p:txBody>
          <a:bodyPr/>
          <a:lstStyle/>
          <a:p>
            <a:pPr lvl="0"/>
            <a:r>
              <a:rPr lang="en-GB" dirty="0"/>
              <a:t>Submission and Review Process</a:t>
            </a:r>
          </a:p>
        </p:txBody>
      </p:sp>
      <p:sp>
        <p:nvSpPr>
          <p:cNvPr id="37" name="Slide Number Placeholder 36">
            <a:extLst>
              <a:ext uri="{FF2B5EF4-FFF2-40B4-BE49-F238E27FC236}">
                <a16:creationId xmlns:a16="http://schemas.microsoft.com/office/drawing/2014/main" id="{FE51B0DD-BF7E-6745-49CC-6D5005CDE1F9}"/>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2</a:t>
            </a:fld>
            <a:endParaRPr lang="en-IN" dirty="0"/>
          </a:p>
        </p:txBody>
      </p:sp>
    </p:spTree>
    <p:extLst>
      <p:ext uri="{BB962C8B-B14F-4D97-AF65-F5344CB8AC3E}">
        <p14:creationId xmlns:p14="http://schemas.microsoft.com/office/powerpoint/2010/main" val="3239599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descr="NNTC" hidden="1">
            <a:extLst>
              <a:ext uri="{FF2B5EF4-FFF2-40B4-BE49-F238E27FC236}">
                <a16:creationId xmlns:a16="http://schemas.microsoft.com/office/drawing/2014/main" id="{2A6B6528-8349-B846-763F-967BB9B8A2A0}"/>
              </a:ext>
            </a:extLst>
          </p:cNvPr>
          <p:cNvGraphicFramePr>
            <a:graphicFrameLocks noChangeAspect="1"/>
          </p:cNvGraphicFramePr>
          <p:nvPr>
            <p:custDataLst>
              <p:tags r:id="rId1"/>
            </p:custDataLst>
            <p:extLst>
              <p:ext uri="{D42A27DB-BD31-4B8C-83A1-F6EECF244321}">
                <p14:modId xmlns:p14="http://schemas.microsoft.com/office/powerpoint/2010/main" val="24101141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6" name="think-cell data - do not delete" hidden="1">
                        <a:extLst>
                          <a:ext uri="{FF2B5EF4-FFF2-40B4-BE49-F238E27FC236}">
                            <a16:creationId xmlns:a16="http://schemas.microsoft.com/office/drawing/2014/main" id="{2A6B6528-8349-B846-763F-967BB9B8A2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AC357A2-40FF-6413-108A-3D6ED22A68B7}"/>
              </a:ext>
            </a:extLst>
          </p:cNvPr>
          <p:cNvSpPr>
            <a:spLocks noGrp="1"/>
          </p:cNvSpPr>
          <p:nvPr>
            <p:ph type="ctrTitle"/>
          </p:nvPr>
        </p:nvSpPr>
        <p:spPr>
          <a:xfrm>
            <a:off x="622300" y="3272929"/>
            <a:ext cx="11087100" cy="923330"/>
          </a:xfrm>
        </p:spPr>
        <p:txBody>
          <a:bodyPr vert="horz"/>
          <a:lstStyle/>
          <a:p>
            <a:r>
              <a:rPr lang="en-GB" dirty="0"/>
              <a:t>Request Account Access</a:t>
            </a:r>
            <a:endParaRPr lang="en-US" dirty="0"/>
          </a:p>
        </p:txBody>
      </p:sp>
      <p:sp>
        <p:nvSpPr>
          <p:cNvPr id="5" name="Text Placeholder 4">
            <a:extLst>
              <a:ext uri="{FF2B5EF4-FFF2-40B4-BE49-F238E27FC236}">
                <a16:creationId xmlns:a16="http://schemas.microsoft.com/office/drawing/2014/main" id="{9F236206-DDD5-09E3-B900-476BB18B5BA7}"/>
              </a:ext>
            </a:extLst>
          </p:cNvPr>
          <p:cNvSpPr>
            <a:spLocks noGrp="1"/>
          </p:cNvSpPr>
          <p:nvPr>
            <p:ph type="body" sz="quarter" idx="10"/>
          </p:nvPr>
        </p:nvSpPr>
        <p:spPr>
          <a:xfrm>
            <a:off x="622300" y="1776730"/>
            <a:ext cx="1884363" cy="1477328"/>
          </a:xfrm>
        </p:spPr>
        <p:txBody>
          <a:bodyPr/>
          <a:lstStyle/>
          <a:p>
            <a:r>
              <a:rPr lang="en-US" dirty="0"/>
              <a:t>01</a:t>
            </a:r>
          </a:p>
        </p:txBody>
      </p:sp>
    </p:spTree>
    <p:extLst>
      <p:ext uri="{BB962C8B-B14F-4D97-AF65-F5344CB8AC3E}">
        <p14:creationId xmlns:p14="http://schemas.microsoft.com/office/powerpoint/2010/main" val="1717881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903259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DC-6CD4-D001-3FDB-F9A3EEB0ED02}"/>
              </a:ext>
            </a:extLst>
          </p:cNvPr>
          <p:cNvSpPr>
            <a:spLocks noGrp="1"/>
          </p:cNvSpPr>
          <p:nvPr>
            <p:ph type="title"/>
          </p:nvPr>
        </p:nvSpPr>
        <p:spPr/>
        <p:txBody>
          <a:bodyPr vert="horz"/>
          <a:lstStyle/>
          <a:p>
            <a:r>
              <a:rPr lang="en-US" dirty="0"/>
              <a:t>Request  Account Access</a:t>
            </a:r>
          </a:p>
        </p:txBody>
      </p:sp>
      <p:sp>
        <p:nvSpPr>
          <p:cNvPr id="3" name="Content Placeholder 2">
            <a:extLst>
              <a:ext uri="{FF2B5EF4-FFF2-40B4-BE49-F238E27FC236}">
                <a16:creationId xmlns:a16="http://schemas.microsoft.com/office/drawing/2014/main" id="{5022CD4A-F301-4B04-2288-E5BAF64490A1}"/>
              </a:ext>
            </a:extLst>
          </p:cNvPr>
          <p:cNvSpPr>
            <a:spLocks noGrp="1"/>
          </p:cNvSpPr>
          <p:nvPr>
            <p:ph sz="quarter" idx="12"/>
          </p:nvPr>
        </p:nvSpPr>
        <p:spPr>
          <a:xfrm>
            <a:off x="522288" y="1533298"/>
            <a:ext cx="11155362" cy="3108543"/>
          </a:xfrm>
        </p:spPr>
        <p:txBody>
          <a:bodyPr/>
          <a:lstStyle/>
          <a:p>
            <a:pPr lvl="0"/>
            <a:r>
              <a:rPr lang="en-US" sz="1800" dirty="0"/>
              <a:t>Navigate to </a:t>
            </a:r>
            <a:r>
              <a:rPr lang="en-US" sz="1800" dirty="0">
                <a:hlinkClick r:id="rId6"/>
              </a:rPr>
              <a:t>www.NNTC.org</a:t>
            </a:r>
            <a:endParaRPr lang="en-US" sz="1800" dirty="0"/>
          </a:p>
          <a:p>
            <a:pPr marL="0" lvl="0" indent="0">
              <a:buNone/>
            </a:pPr>
            <a:endParaRPr lang="en-US" sz="1800" dirty="0"/>
          </a:p>
          <a:p>
            <a:pPr lvl="1"/>
            <a:r>
              <a:rPr lang="en-US" sz="1800" dirty="0"/>
              <a:t>Access is granted in two separate steps after the user submits a website access request form</a:t>
            </a:r>
          </a:p>
          <a:p>
            <a:pPr lvl="2"/>
            <a:endParaRPr lang="en-US" sz="1800" dirty="0"/>
          </a:p>
          <a:p>
            <a:pPr lvl="2"/>
            <a:r>
              <a:rPr lang="en-US" sz="1800" dirty="0"/>
              <a:t>First: DCC provides a user account to the main study website (NNTC.org)</a:t>
            </a:r>
          </a:p>
          <a:p>
            <a:pPr lvl="2"/>
            <a:endParaRPr lang="en-US" sz="1800" dirty="0"/>
          </a:p>
          <a:p>
            <a:pPr lvl="2"/>
            <a:r>
              <a:rPr lang="en-US" sz="1800" dirty="0"/>
              <a:t>Second: DCC provides an account to the query and application builder </a:t>
            </a:r>
          </a:p>
          <a:p>
            <a:pPr lvl="2"/>
            <a:endParaRPr lang="en-US" sz="1800" b="1" dirty="0"/>
          </a:p>
          <a:p>
            <a:pPr lvl="2"/>
            <a:r>
              <a:rPr lang="en-US" sz="1800" b="1" i="1" dirty="0"/>
              <a:t>Details of the request and login procedures are covered in a separate demo</a:t>
            </a:r>
          </a:p>
        </p:txBody>
      </p:sp>
      <p:sp>
        <p:nvSpPr>
          <p:cNvPr id="5" name="Footer Placeholder 4">
            <a:extLst>
              <a:ext uri="{FF2B5EF4-FFF2-40B4-BE49-F238E27FC236}">
                <a16:creationId xmlns:a16="http://schemas.microsoft.com/office/drawing/2014/main" id="{E07A8D23-24F3-6BD9-C2E0-6CB95F90DD2D}"/>
              </a:ext>
            </a:extLst>
          </p:cNvPr>
          <p:cNvSpPr>
            <a:spLocks noGrp="1"/>
          </p:cNvSpPr>
          <p:nvPr>
            <p:ph type="ftr" sz="quarter" idx="11"/>
          </p:nvPr>
        </p:nvSpPr>
        <p:spPr/>
        <p:txBody>
          <a:bodyPr/>
          <a:lstStyle/>
          <a:p>
            <a:r>
              <a:rPr lang="en-US" dirty="0"/>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4</a:t>
            </a:fld>
            <a:endParaRPr lang="en-IN" dirty="0"/>
          </a:p>
        </p:txBody>
      </p:sp>
    </p:spTree>
    <p:extLst>
      <p:ext uri="{BB962C8B-B14F-4D97-AF65-F5344CB8AC3E}">
        <p14:creationId xmlns:p14="http://schemas.microsoft.com/office/powerpoint/2010/main" val="3761725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descr="NNTC" hidden="1">
            <a:extLst>
              <a:ext uri="{FF2B5EF4-FFF2-40B4-BE49-F238E27FC236}">
                <a16:creationId xmlns:a16="http://schemas.microsoft.com/office/drawing/2014/main" id="{2A6B6528-8349-B846-763F-967BB9B8A2A0}"/>
              </a:ext>
            </a:extLst>
          </p:cNvPr>
          <p:cNvGraphicFramePr>
            <a:graphicFrameLocks noChangeAspect="1"/>
          </p:cNvGraphicFramePr>
          <p:nvPr>
            <p:custDataLst>
              <p:tags r:id="rId1"/>
            </p:custDataLst>
            <p:extLst>
              <p:ext uri="{D42A27DB-BD31-4B8C-83A1-F6EECF244321}">
                <p14:modId xmlns:p14="http://schemas.microsoft.com/office/powerpoint/2010/main" val="31200417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6" name="think-cell data - do not delete" hidden="1">
                        <a:extLst>
                          <a:ext uri="{FF2B5EF4-FFF2-40B4-BE49-F238E27FC236}">
                            <a16:creationId xmlns:a16="http://schemas.microsoft.com/office/drawing/2014/main" id="{2A6B6528-8349-B846-763F-967BB9B8A2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AC357A2-40FF-6413-108A-3D6ED22A68B7}"/>
              </a:ext>
            </a:extLst>
          </p:cNvPr>
          <p:cNvSpPr>
            <a:spLocks noGrp="1"/>
          </p:cNvSpPr>
          <p:nvPr>
            <p:ph type="ctrTitle"/>
          </p:nvPr>
        </p:nvSpPr>
        <p:spPr>
          <a:xfrm>
            <a:off x="622300" y="2947060"/>
            <a:ext cx="11087100" cy="1846659"/>
          </a:xfrm>
        </p:spPr>
        <p:txBody>
          <a:bodyPr vert="horz"/>
          <a:lstStyle/>
          <a:p>
            <a:pPr lvl="0"/>
            <a:r>
              <a:rPr lang="en-GB" dirty="0"/>
              <a:t>Review Training and Guidance Materials</a:t>
            </a:r>
          </a:p>
        </p:txBody>
      </p:sp>
      <p:sp>
        <p:nvSpPr>
          <p:cNvPr id="5" name="Text Placeholder 4">
            <a:extLst>
              <a:ext uri="{FF2B5EF4-FFF2-40B4-BE49-F238E27FC236}">
                <a16:creationId xmlns:a16="http://schemas.microsoft.com/office/drawing/2014/main" id="{9F236206-DDD5-09E3-B900-476BB18B5BA7}"/>
              </a:ext>
            </a:extLst>
          </p:cNvPr>
          <p:cNvSpPr>
            <a:spLocks noGrp="1"/>
          </p:cNvSpPr>
          <p:nvPr>
            <p:ph type="body" sz="quarter" idx="10"/>
          </p:nvPr>
        </p:nvSpPr>
        <p:spPr>
          <a:xfrm>
            <a:off x="622300" y="1776730"/>
            <a:ext cx="1884363" cy="1477328"/>
          </a:xfrm>
        </p:spPr>
        <p:txBody>
          <a:bodyPr/>
          <a:lstStyle/>
          <a:p>
            <a:r>
              <a:rPr lang="en-US" dirty="0"/>
              <a:t>02</a:t>
            </a:r>
          </a:p>
        </p:txBody>
      </p:sp>
    </p:spTree>
    <p:extLst>
      <p:ext uri="{BB962C8B-B14F-4D97-AF65-F5344CB8AC3E}">
        <p14:creationId xmlns:p14="http://schemas.microsoft.com/office/powerpoint/2010/main" val="3701406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30224776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DC-6CD4-D001-3FDB-F9A3EEB0ED02}"/>
              </a:ext>
            </a:extLst>
          </p:cNvPr>
          <p:cNvSpPr>
            <a:spLocks noGrp="1"/>
          </p:cNvSpPr>
          <p:nvPr>
            <p:ph type="title"/>
          </p:nvPr>
        </p:nvSpPr>
        <p:spPr/>
        <p:txBody>
          <a:bodyPr vert="horz"/>
          <a:lstStyle/>
          <a:p>
            <a:r>
              <a:rPr lang="en-US" dirty="0"/>
              <a:t>Review Training and  Guidance Materials</a:t>
            </a:r>
          </a:p>
        </p:txBody>
      </p:sp>
      <p:sp>
        <p:nvSpPr>
          <p:cNvPr id="3" name="Content Placeholder 2">
            <a:extLst>
              <a:ext uri="{FF2B5EF4-FFF2-40B4-BE49-F238E27FC236}">
                <a16:creationId xmlns:a16="http://schemas.microsoft.com/office/drawing/2014/main" id="{5022CD4A-F301-4B04-2288-E5BAF64490A1}"/>
              </a:ext>
            </a:extLst>
          </p:cNvPr>
          <p:cNvSpPr>
            <a:spLocks noGrp="1"/>
          </p:cNvSpPr>
          <p:nvPr>
            <p:ph sz="quarter" idx="12"/>
          </p:nvPr>
        </p:nvSpPr>
        <p:spPr>
          <a:xfrm>
            <a:off x="816770" y="4339660"/>
            <a:ext cx="11155362" cy="1954381"/>
          </a:xfrm>
        </p:spPr>
        <p:txBody>
          <a:bodyPr/>
          <a:lstStyle/>
          <a:p>
            <a:pPr lvl="0"/>
            <a:r>
              <a:rPr lang="en-US" sz="1600" dirty="0"/>
              <a:t>The top document provides expectations and guidelines for submitting requests</a:t>
            </a:r>
          </a:p>
          <a:p>
            <a:pPr lvl="1"/>
            <a:r>
              <a:rPr lang="en-US" sz="1600" dirty="0"/>
              <a:t>NNTC uses a workflow for processing and approving requests based on overall complexity and size of the request (Level 1-3)</a:t>
            </a:r>
          </a:p>
          <a:p>
            <a:pPr lvl="2"/>
            <a:r>
              <a:rPr lang="en-US" sz="1600" dirty="0"/>
              <a:t>Pilot requests (&lt;12 total specimens) are considered </a:t>
            </a:r>
            <a:r>
              <a:rPr lang="en-US" sz="1600" b="1" dirty="0"/>
              <a:t>Level 1</a:t>
            </a:r>
            <a:r>
              <a:rPr lang="en-US" sz="1600" dirty="0"/>
              <a:t> and have an expedited timeline, while requests with more complexity and increased specimen requirements take longer (</a:t>
            </a:r>
            <a:r>
              <a:rPr lang="en-US" sz="1600" b="1" dirty="0"/>
              <a:t>Level 2+)</a:t>
            </a:r>
          </a:p>
          <a:p>
            <a:pPr lvl="1"/>
            <a:r>
              <a:rPr lang="en-US" sz="1600" dirty="0"/>
              <a:t>Document describes how to complete required documentation for an application including the Request Processing Checklist, a Concept Outline, user agreements, and a </a:t>
            </a:r>
            <a:r>
              <a:rPr lang="en-US" sz="1600" dirty="0" err="1"/>
              <a:t>biosketch</a:t>
            </a:r>
            <a:r>
              <a:rPr lang="en-US" sz="1600" dirty="0"/>
              <a:t>.</a:t>
            </a:r>
          </a:p>
        </p:txBody>
      </p:sp>
      <p:sp>
        <p:nvSpPr>
          <p:cNvPr id="5" name="Footer Placeholder 4">
            <a:extLst>
              <a:ext uri="{FF2B5EF4-FFF2-40B4-BE49-F238E27FC236}">
                <a16:creationId xmlns:a16="http://schemas.microsoft.com/office/drawing/2014/main" id="{E07A8D23-24F3-6BD9-C2E0-6CB95F90DD2D}"/>
              </a:ext>
            </a:extLst>
          </p:cNvPr>
          <p:cNvSpPr>
            <a:spLocks noGrp="1"/>
          </p:cNvSpPr>
          <p:nvPr>
            <p:ph type="ftr" sz="quarter" idx="11"/>
          </p:nvPr>
        </p:nvSpPr>
        <p:spPr/>
        <p:txBody>
          <a:bodyPr/>
          <a:lstStyle/>
          <a:p>
            <a:r>
              <a:rPr lang="en-US" dirty="0"/>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6</a:t>
            </a:fld>
            <a:endParaRPr lang="en-IN" dirty="0"/>
          </a:p>
        </p:txBody>
      </p:sp>
      <p:pic>
        <p:nvPicPr>
          <p:cNvPr id="6" name="Picture 5" descr="NNTC">
            <a:extLst>
              <a:ext uri="{FF2B5EF4-FFF2-40B4-BE49-F238E27FC236}">
                <a16:creationId xmlns:a16="http://schemas.microsoft.com/office/drawing/2014/main" id="{6A007A54-4DA0-C768-B645-319872CC4A21}"/>
              </a:ext>
            </a:extLst>
          </p:cNvPr>
          <p:cNvPicPr>
            <a:picLocks noChangeAspect="1"/>
          </p:cNvPicPr>
          <p:nvPr/>
        </p:nvPicPr>
        <p:blipFill>
          <a:blip r:embed="rId6"/>
          <a:stretch>
            <a:fillRect/>
          </a:stretch>
        </p:blipFill>
        <p:spPr>
          <a:xfrm>
            <a:off x="1941233" y="1648030"/>
            <a:ext cx="3684019" cy="1700873"/>
          </a:xfrm>
          <a:prstGeom prst="rect">
            <a:avLst/>
          </a:prstGeom>
        </p:spPr>
      </p:pic>
      <p:sp>
        <p:nvSpPr>
          <p:cNvPr id="9" name="Arrow: Right 8" descr="NNTC">
            <a:extLst>
              <a:ext uri="{FF2B5EF4-FFF2-40B4-BE49-F238E27FC236}">
                <a16:creationId xmlns:a16="http://schemas.microsoft.com/office/drawing/2014/main" id="{D436C975-428E-9C7F-6C84-1D81D0AE57B1}"/>
              </a:ext>
            </a:extLst>
          </p:cNvPr>
          <p:cNvSpPr/>
          <p:nvPr/>
        </p:nvSpPr>
        <p:spPr>
          <a:xfrm>
            <a:off x="1285589" y="2578566"/>
            <a:ext cx="646555" cy="29138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NNTC">
            <a:extLst>
              <a:ext uri="{FF2B5EF4-FFF2-40B4-BE49-F238E27FC236}">
                <a16:creationId xmlns:a16="http://schemas.microsoft.com/office/drawing/2014/main" id="{1C7BFC00-81F1-F8BE-50F0-65FF698185AC}"/>
              </a:ext>
            </a:extLst>
          </p:cNvPr>
          <p:cNvPicPr>
            <a:picLocks noChangeAspect="1"/>
          </p:cNvPicPr>
          <p:nvPr/>
        </p:nvPicPr>
        <p:blipFill>
          <a:blip r:embed="rId7"/>
          <a:stretch>
            <a:fillRect/>
          </a:stretch>
        </p:blipFill>
        <p:spPr>
          <a:xfrm>
            <a:off x="6030235" y="877685"/>
            <a:ext cx="4028161" cy="3401761"/>
          </a:xfrm>
          <a:prstGeom prst="rect">
            <a:avLst/>
          </a:prstGeom>
        </p:spPr>
      </p:pic>
    </p:spTree>
    <p:extLst>
      <p:ext uri="{BB962C8B-B14F-4D97-AF65-F5344CB8AC3E}">
        <p14:creationId xmlns:p14="http://schemas.microsoft.com/office/powerpoint/2010/main" val="982292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descr="NNTC" hidden="1">
            <a:extLst>
              <a:ext uri="{FF2B5EF4-FFF2-40B4-BE49-F238E27FC236}">
                <a16:creationId xmlns:a16="http://schemas.microsoft.com/office/drawing/2014/main" id="{2A6B6528-8349-B846-763F-967BB9B8A2A0}"/>
              </a:ext>
            </a:extLst>
          </p:cNvPr>
          <p:cNvGraphicFramePr>
            <a:graphicFrameLocks noChangeAspect="1"/>
          </p:cNvGraphicFramePr>
          <p:nvPr>
            <p:custDataLst>
              <p:tags r:id="rId1"/>
            </p:custDataLst>
            <p:extLst>
              <p:ext uri="{D42A27DB-BD31-4B8C-83A1-F6EECF244321}">
                <p14:modId xmlns:p14="http://schemas.microsoft.com/office/powerpoint/2010/main" val="33455869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6" name="think-cell data - do not delete" hidden="1">
                        <a:extLst>
                          <a:ext uri="{FF2B5EF4-FFF2-40B4-BE49-F238E27FC236}">
                            <a16:creationId xmlns:a16="http://schemas.microsoft.com/office/drawing/2014/main" id="{2A6B6528-8349-B846-763F-967BB9B8A2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AC357A2-40FF-6413-108A-3D6ED22A68B7}"/>
              </a:ext>
            </a:extLst>
          </p:cNvPr>
          <p:cNvSpPr>
            <a:spLocks noGrp="1"/>
          </p:cNvSpPr>
          <p:nvPr>
            <p:ph type="ctrTitle"/>
          </p:nvPr>
        </p:nvSpPr>
        <p:spPr>
          <a:xfrm>
            <a:off x="622300" y="2992331"/>
            <a:ext cx="11087100" cy="1846659"/>
          </a:xfrm>
        </p:spPr>
        <p:txBody>
          <a:bodyPr vert="horz"/>
          <a:lstStyle/>
          <a:p>
            <a:pPr lvl="0"/>
            <a:r>
              <a:rPr lang="en-GB" dirty="0"/>
              <a:t>Access Query Tool and Application Builder Platform</a:t>
            </a:r>
          </a:p>
        </p:txBody>
      </p:sp>
      <p:sp>
        <p:nvSpPr>
          <p:cNvPr id="5" name="Text Placeholder 4">
            <a:extLst>
              <a:ext uri="{FF2B5EF4-FFF2-40B4-BE49-F238E27FC236}">
                <a16:creationId xmlns:a16="http://schemas.microsoft.com/office/drawing/2014/main" id="{9F236206-DDD5-09E3-B900-476BB18B5BA7}"/>
              </a:ext>
            </a:extLst>
          </p:cNvPr>
          <p:cNvSpPr>
            <a:spLocks noGrp="1"/>
          </p:cNvSpPr>
          <p:nvPr>
            <p:ph type="body" sz="quarter" idx="10"/>
          </p:nvPr>
        </p:nvSpPr>
        <p:spPr>
          <a:xfrm>
            <a:off x="622300" y="1776730"/>
            <a:ext cx="1884363" cy="1477328"/>
          </a:xfrm>
        </p:spPr>
        <p:txBody>
          <a:bodyPr/>
          <a:lstStyle/>
          <a:p>
            <a:r>
              <a:rPr lang="en-US" dirty="0"/>
              <a:t>03</a:t>
            </a:r>
          </a:p>
        </p:txBody>
      </p:sp>
    </p:spTree>
    <p:extLst>
      <p:ext uri="{BB962C8B-B14F-4D97-AF65-F5344CB8AC3E}">
        <p14:creationId xmlns:p14="http://schemas.microsoft.com/office/powerpoint/2010/main" val="2392998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19690739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DC-6CD4-D001-3FDB-F9A3EEB0ED02}"/>
              </a:ext>
            </a:extLst>
          </p:cNvPr>
          <p:cNvSpPr>
            <a:spLocks noGrp="1"/>
          </p:cNvSpPr>
          <p:nvPr>
            <p:ph type="title"/>
          </p:nvPr>
        </p:nvSpPr>
        <p:spPr/>
        <p:txBody>
          <a:bodyPr vert="horz"/>
          <a:lstStyle/>
          <a:p>
            <a:r>
              <a:rPr lang="en-US" dirty="0"/>
              <a:t>Access Query Tool and Application Builder</a:t>
            </a:r>
          </a:p>
        </p:txBody>
      </p:sp>
      <p:sp>
        <p:nvSpPr>
          <p:cNvPr id="3" name="Content Placeholder 2">
            <a:extLst>
              <a:ext uri="{FF2B5EF4-FFF2-40B4-BE49-F238E27FC236}">
                <a16:creationId xmlns:a16="http://schemas.microsoft.com/office/drawing/2014/main" id="{5022CD4A-F301-4B04-2288-E5BAF64490A1}"/>
              </a:ext>
            </a:extLst>
          </p:cNvPr>
          <p:cNvSpPr>
            <a:spLocks noGrp="1"/>
          </p:cNvSpPr>
          <p:nvPr>
            <p:ph sz="quarter" idx="12"/>
          </p:nvPr>
        </p:nvSpPr>
        <p:spPr>
          <a:xfrm>
            <a:off x="660513" y="3551018"/>
            <a:ext cx="11155362" cy="1985159"/>
          </a:xfrm>
        </p:spPr>
        <p:txBody>
          <a:bodyPr/>
          <a:lstStyle/>
          <a:p>
            <a:pPr lvl="0"/>
            <a:r>
              <a:rPr lang="en-US" sz="2000" dirty="0"/>
              <a:t>Step 1: Click “Submit or modify your application” from the study website, nntc.org*</a:t>
            </a:r>
          </a:p>
          <a:p>
            <a:pPr marL="182880" lvl="1" indent="0">
              <a:buNone/>
            </a:pPr>
            <a:r>
              <a:rPr lang="en-US" i="1" dirty="0"/>
              <a:t>*Assumes accounts already established on website and query tool</a:t>
            </a:r>
          </a:p>
          <a:p>
            <a:pPr lvl="0"/>
            <a:endParaRPr lang="en-US" sz="2000" dirty="0"/>
          </a:p>
          <a:p>
            <a:pPr lvl="0"/>
            <a:r>
              <a:rPr lang="en-US" sz="2000" dirty="0"/>
              <a:t>Step 2: Scroll to the bottom of the query tool dashboard page to start a new application and select either </a:t>
            </a:r>
            <a:r>
              <a:rPr lang="en-US" sz="2000" b="1" dirty="0"/>
              <a:t>New Level 1 Request</a:t>
            </a:r>
            <a:r>
              <a:rPr lang="en-US" sz="2000" dirty="0"/>
              <a:t> or </a:t>
            </a:r>
            <a:r>
              <a:rPr lang="en-US" sz="2000" b="1" dirty="0"/>
              <a:t>Level 2+ Request</a:t>
            </a:r>
            <a:r>
              <a:rPr lang="en-US" sz="2000" dirty="0"/>
              <a:t> based on the assumed complexity of your project</a:t>
            </a:r>
          </a:p>
        </p:txBody>
      </p:sp>
      <p:sp>
        <p:nvSpPr>
          <p:cNvPr id="5" name="Footer Placeholder 4">
            <a:extLst>
              <a:ext uri="{FF2B5EF4-FFF2-40B4-BE49-F238E27FC236}">
                <a16:creationId xmlns:a16="http://schemas.microsoft.com/office/drawing/2014/main" id="{E07A8D23-24F3-6BD9-C2E0-6CB95F90DD2D}"/>
              </a:ext>
            </a:extLst>
          </p:cNvPr>
          <p:cNvSpPr>
            <a:spLocks noGrp="1"/>
          </p:cNvSpPr>
          <p:nvPr>
            <p:ph type="ftr" sz="quarter" idx="11"/>
          </p:nvPr>
        </p:nvSpPr>
        <p:spPr/>
        <p:txBody>
          <a:bodyPr/>
          <a:lstStyle/>
          <a:p>
            <a:r>
              <a:rPr lang="en-US" dirty="0"/>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8</a:t>
            </a:fld>
            <a:endParaRPr lang="en-IN" dirty="0"/>
          </a:p>
        </p:txBody>
      </p:sp>
      <p:pic>
        <p:nvPicPr>
          <p:cNvPr id="4" name="Picture 3" descr="NNTC">
            <a:extLst>
              <a:ext uri="{FF2B5EF4-FFF2-40B4-BE49-F238E27FC236}">
                <a16:creationId xmlns:a16="http://schemas.microsoft.com/office/drawing/2014/main" id="{B65B32BC-C643-A450-DFFB-E0DFC2E24DD5}"/>
              </a:ext>
            </a:extLst>
          </p:cNvPr>
          <p:cNvPicPr>
            <a:picLocks noChangeAspect="1"/>
          </p:cNvPicPr>
          <p:nvPr/>
        </p:nvPicPr>
        <p:blipFill>
          <a:blip r:embed="rId6"/>
          <a:stretch>
            <a:fillRect/>
          </a:stretch>
        </p:blipFill>
        <p:spPr>
          <a:xfrm>
            <a:off x="4091029" y="1265223"/>
            <a:ext cx="3684019" cy="1700873"/>
          </a:xfrm>
          <a:prstGeom prst="rect">
            <a:avLst/>
          </a:prstGeom>
        </p:spPr>
      </p:pic>
      <p:sp>
        <p:nvSpPr>
          <p:cNvPr id="6" name="Arrow: Right 5" descr="NNTC">
            <a:extLst>
              <a:ext uri="{FF2B5EF4-FFF2-40B4-BE49-F238E27FC236}">
                <a16:creationId xmlns:a16="http://schemas.microsoft.com/office/drawing/2014/main" id="{EF2908D3-7817-2672-48C7-0806D5516C6C}"/>
              </a:ext>
            </a:extLst>
          </p:cNvPr>
          <p:cNvSpPr/>
          <p:nvPr/>
        </p:nvSpPr>
        <p:spPr>
          <a:xfrm>
            <a:off x="3435385" y="2557895"/>
            <a:ext cx="646555" cy="29138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554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descr="NNTC" hidden="1">
            <a:extLst>
              <a:ext uri="{FF2B5EF4-FFF2-40B4-BE49-F238E27FC236}">
                <a16:creationId xmlns:a16="http://schemas.microsoft.com/office/drawing/2014/main" id="{6C52893F-0EA8-200B-BB1A-1B47FF8FE000}"/>
              </a:ext>
            </a:extLst>
          </p:cNvPr>
          <p:cNvGraphicFramePr>
            <a:graphicFrameLocks noChangeAspect="1"/>
          </p:cNvGraphicFramePr>
          <p:nvPr>
            <p:custDataLst>
              <p:tags r:id="rId1"/>
            </p:custDataLst>
            <p:extLst>
              <p:ext uri="{D42A27DB-BD31-4B8C-83A1-F6EECF244321}">
                <p14:modId xmlns:p14="http://schemas.microsoft.com/office/powerpoint/2010/main" val="36554115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1" imgH="423" progId="TCLayout.ActiveDocument.1">
                  <p:embed/>
                </p:oleObj>
              </mc:Choice>
              <mc:Fallback>
                <p:oleObj name="think-cell Slide" r:id="rId4" imgW="421" imgH="423" progId="TCLayout.ActiveDocument.1">
                  <p:embed/>
                  <p:pic>
                    <p:nvPicPr>
                      <p:cNvPr id="7" name="think-cell data - do not delete" hidden="1">
                        <a:extLst>
                          <a:ext uri="{FF2B5EF4-FFF2-40B4-BE49-F238E27FC236}">
                            <a16:creationId xmlns:a16="http://schemas.microsoft.com/office/drawing/2014/main" id="{6C52893F-0EA8-200B-BB1A-1B47FF8FE0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DC-6CD4-D001-3FDB-F9A3EEB0ED02}"/>
              </a:ext>
            </a:extLst>
          </p:cNvPr>
          <p:cNvSpPr>
            <a:spLocks noGrp="1"/>
          </p:cNvSpPr>
          <p:nvPr>
            <p:ph type="title"/>
          </p:nvPr>
        </p:nvSpPr>
        <p:spPr/>
        <p:txBody>
          <a:bodyPr vert="horz"/>
          <a:lstStyle/>
          <a:p>
            <a:r>
              <a:rPr lang="en-US" dirty="0"/>
              <a:t>Demo of System</a:t>
            </a:r>
          </a:p>
        </p:txBody>
      </p:sp>
      <p:sp>
        <p:nvSpPr>
          <p:cNvPr id="3" name="Content Placeholder 2">
            <a:extLst>
              <a:ext uri="{FF2B5EF4-FFF2-40B4-BE49-F238E27FC236}">
                <a16:creationId xmlns:a16="http://schemas.microsoft.com/office/drawing/2014/main" id="{5022CD4A-F301-4B04-2288-E5BAF64490A1}"/>
              </a:ext>
            </a:extLst>
          </p:cNvPr>
          <p:cNvSpPr>
            <a:spLocks noGrp="1"/>
          </p:cNvSpPr>
          <p:nvPr>
            <p:ph sz="quarter" idx="12"/>
          </p:nvPr>
        </p:nvSpPr>
        <p:spPr>
          <a:xfrm>
            <a:off x="788009" y="3736369"/>
            <a:ext cx="11155362" cy="2062103"/>
          </a:xfrm>
        </p:spPr>
        <p:txBody>
          <a:bodyPr/>
          <a:lstStyle/>
          <a:p>
            <a:pPr lvl="0"/>
            <a:r>
              <a:rPr lang="en-US" b="1" dirty="0"/>
              <a:t>The current demo linked below presents an example specimen request application</a:t>
            </a:r>
          </a:p>
          <a:p>
            <a:pPr lvl="0"/>
            <a:endParaRPr lang="en-US" b="1" dirty="0"/>
          </a:p>
          <a:p>
            <a:pPr lvl="0"/>
            <a:r>
              <a:rPr lang="en-US" b="1" dirty="0"/>
              <a:t>My research is focused on identifying genetic mechanisms of substance use in HIV:</a:t>
            </a:r>
            <a:endParaRPr lang="en-US" dirty="0"/>
          </a:p>
          <a:p>
            <a:pPr lvl="1"/>
            <a:r>
              <a:rPr lang="en-US" dirty="0"/>
              <a:t>Group 1: Frozen frontal cortex samples from 3 deceased NNTC patients with HIV that have a history of substance use.</a:t>
            </a:r>
          </a:p>
          <a:p>
            <a:pPr lvl="1"/>
            <a:endParaRPr lang="en-US" dirty="0"/>
          </a:p>
          <a:p>
            <a:pPr lvl="1"/>
            <a:r>
              <a:rPr lang="en-US" dirty="0"/>
              <a:t>Group 2: Frozen frontal cortex samples from 3 deceased NNTC patients without HIV that have a history of substance use.</a:t>
            </a:r>
          </a:p>
          <a:p>
            <a:pPr lvl="1"/>
            <a:endParaRPr lang="en-US" sz="2000" dirty="0"/>
          </a:p>
        </p:txBody>
      </p:sp>
      <p:sp>
        <p:nvSpPr>
          <p:cNvPr id="5" name="Footer Placeholder 4">
            <a:extLst>
              <a:ext uri="{FF2B5EF4-FFF2-40B4-BE49-F238E27FC236}">
                <a16:creationId xmlns:a16="http://schemas.microsoft.com/office/drawing/2014/main" id="{E07A8D23-24F3-6BD9-C2E0-6CB95F90DD2D}"/>
              </a:ext>
            </a:extLst>
          </p:cNvPr>
          <p:cNvSpPr>
            <a:spLocks noGrp="1"/>
          </p:cNvSpPr>
          <p:nvPr>
            <p:ph type="ftr" sz="quarter" idx="11"/>
          </p:nvPr>
        </p:nvSpPr>
        <p:spPr/>
        <p:txBody>
          <a:bodyPr/>
          <a:lstStyle/>
          <a:p>
            <a:r>
              <a:rPr lang="en-US" dirty="0"/>
              <a:t>NNTC</a:t>
            </a:r>
          </a:p>
        </p:txBody>
      </p:sp>
      <p:sp>
        <p:nvSpPr>
          <p:cNvPr id="8" name="Slide Number Placeholder 7">
            <a:extLst>
              <a:ext uri="{FF2B5EF4-FFF2-40B4-BE49-F238E27FC236}">
                <a16:creationId xmlns:a16="http://schemas.microsoft.com/office/drawing/2014/main" id="{C89A8CC4-7797-2294-5BF7-B8F655F209C3}"/>
              </a:ext>
            </a:extLst>
          </p:cNvPr>
          <p:cNvSpPr>
            <a:spLocks noGrp="1"/>
          </p:cNvSpPr>
          <p:nvPr>
            <p:ph type="sldNum" sz="quarter" idx="10"/>
          </p:nvPr>
        </p:nvSpPr>
        <p:spPr/>
        <p:txBody>
          <a:bodyPr/>
          <a:lstStyle/>
          <a:p>
            <a:pPr>
              <a:lnSpc>
                <a:spcPct val="90000"/>
              </a:lnSpc>
              <a:spcBef>
                <a:spcPts val="1000"/>
              </a:spcBef>
            </a:pPr>
            <a:fld id="{339C9110-F427-4586-9638-A5638F41FBCD}" type="slidenum">
              <a:rPr lang="en-IN" smtClean="0"/>
              <a:pPr>
                <a:lnSpc>
                  <a:spcPct val="90000"/>
                </a:lnSpc>
                <a:spcBef>
                  <a:spcPts val="1000"/>
                </a:spcBef>
              </a:pPr>
              <a:t>9</a:t>
            </a:fld>
            <a:endParaRPr lang="en-IN" dirty="0"/>
          </a:p>
        </p:txBody>
      </p:sp>
      <p:pic>
        <p:nvPicPr>
          <p:cNvPr id="10" name="Picture 9" descr="NNTC">
            <a:extLst>
              <a:ext uri="{FF2B5EF4-FFF2-40B4-BE49-F238E27FC236}">
                <a16:creationId xmlns:a16="http://schemas.microsoft.com/office/drawing/2014/main" id="{643043A4-EBA9-817C-DE7D-93735ADA639C}"/>
              </a:ext>
            </a:extLst>
          </p:cNvPr>
          <p:cNvPicPr>
            <a:picLocks noChangeAspect="1"/>
          </p:cNvPicPr>
          <p:nvPr/>
        </p:nvPicPr>
        <p:blipFill>
          <a:blip r:embed="rId6"/>
          <a:stretch>
            <a:fillRect/>
          </a:stretch>
        </p:blipFill>
        <p:spPr>
          <a:xfrm>
            <a:off x="1373485" y="1082832"/>
            <a:ext cx="5486400" cy="2521974"/>
          </a:xfrm>
          <a:prstGeom prst="rect">
            <a:avLst/>
          </a:prstGeom>
        </p:spPr>
      </p:pic>
    </p:spTree>
    <p:extLst>
      <p:ext uri="{BB962C8B-B14F-4D97-AF65-F5344CB8AC3E}">
        <p14:creationId xmlns:p14="http://schemas.microsoft.com/office/powerpoint/2010/main" val="3464559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Custom 196">
      <a:dk1>
        <a:srgbClr val="000000"/>
      </a:dk1>
      <a:lt1>
        <a:srgbClr val="FFFFFF"/>
      </a:lt1>
      <a:dk2>
        <a:srgbClr val="280470"/>
      </a:dk2>
      <a:lt2>
        <a:srgbClr val="1405D6"/>
      </a:lt2>
      <a:accent1>
        <a:srgbClr val="283891"/>
      </a:accent1>
      <a:accent2>
        <a:srgbClr val="0F75BC"/>
      </a:accent2>
      <a:accent3>
        <a:srgbClr val="F26522"/>
      </a:accent3>
      <a:accent4>
        <a:srgbClr val="F7941E"/>
      </a:accent4>
      <a:accent5>
        <a:srgbClr val="EAEAEA"/>
      </a:accent5>
      <a:accent6>
        <a:srgbClr val="BA6EE4"/>
      </a:accent6>
      <a:hlink>
        <a:srgbClr val="023160"/>
      </a:hlink>
      <a:folHlink>
        <a:srgbClr val="DD4A00"/>
      </a:folHlink>
    </a:clrScheme>
    <a:fontScheme name="Lillia Care">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C254F2E41DBC488C025C4D98787C86" ma:contentTypeVersion="19" ma:contentTypeDescription="Create a new document." ma:contentTypeScope="" ma:versionID="3f562514a6451851b7ed07c3b61368d1">
  <xsd:schema xmlns:xsd="http://www.w3.org/2001/XMLSchema" xmlns:xs="http://www.w3.org/2001/XMLSchema" xmlns:p="http://schemas.microsoft.com/office/2006/metadata/properties" xmlns:ns2="7efb8072-09d0-47f8-971e-b6745749109e" xmlns:ns3="7bcc3279-a720-443f-b69e-ed81f05b9333" targetNamespace="http://schemas.microsoft.com/office/2006/metadata/properties" ma:root="true" ma:fieldsID="317fbea9a3b815b8dd8e10975011cd8d" ns2:_="" ns3:_="">
    <xsd:import namespace="7efb8072-09d0-47f8-971e-b6745749109e"/>
    <xsd:import namespace="7bcc3279-a720-443f-b69e-ed81f05b93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fb8072-09d0-47f8-971e-b674574910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eab4a94-0375-4713-ba72-20c2e72812d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bcc3279-a720-443f-b69e-ed81f05b93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52f4b86-40c2-4973-a095-a5c16551db16}" ma:internalName="TaxCatchAll" ma:showField="CatchAllData" ma:web="7bcc3279-a720-443f-b69e-ed81f05b93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efb8072-09d0-47f8-971e-b6745749109e">
      <Terms xmlns="http://schemas.microsoft.com/office/infopath/2007/PartnerControls"/>
    </lcf76f155ced4ddcb4097134ff3c332f>
    <TaxCatchAll xmlns="7bcc3279-a720-443f-b69e-ed81f05b9333" xsi:nil="true"/>
  </documentManagement>
</p:properties>
</file>

<file path=customXml/itemProps1.xml><?xml version="1.0" encoding="utf-8"?>
<ds:datastoreItem xmlns:ds="http://schemas.openxmlformats.org/officeDocument/2006/customXml" ds:itemID="{00B3EE75-F7CF-4BB5-AD4E-2789EDD615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efb8072-09d0-47f8-971e-b6745749109e"/>
    <ds:schemaRef ds:uri="7bcc3279-a720-443f-b69e-ed81f05b93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865D05E-35A3-484B-AC55-7DC845A34450}">
  <ds:schemaRefs>
    <ds:schemaRef ds:uri="http://schemas.microsoft.com/sharepoint/v3/contenttype/forms"/>
  </ds:schemaRefs>
</ds:datastoreItem>
</file>

<file path=customXml/itemProps3.xml><?xml version="1.0" encoding="utf-8"?>
<ds:datastoreItem xmlns:ds="http://schemas.openxmlformats.org/officeDocument/2006/customXml" ds:itemID="{003DE4A2-90C9-4755-90EF-155FBA2B5147}">
  <ds:schemaRefs>
    <ds:schemaRef ds:uri="http://schemas.microsoft.com/office/2006/metadata/properties"/>
    <ds:schemaRef ds:uri="http://schemas.microsoft.com/office/infopath/2007/PartnerControls"/>
    <ds:schemaRef ds:uri="7efb8072-09d0-47f8-971e-b6745749109e"/>
    <ds:schemaRef ds:uri="7bcc3279-a720-443f-b69e-ed81f05b9333"/>
  </ds:schemaRefs>
</ds:datastoreItem>
</file>

<file path=docProps/app.xml><?xml version="1.0" encoding="utf-8"?>
<Properties xmlns="http://schemas.openxmlformats.org/officeDocument/2006/extended-properties" xmlns:vt="http://schemas.openxmlformats.org/officeDocument/2006/docPropsVTypes">
  <TotalTime>736</TotalTime>
  <Words>2493</Words>
  <Application>Microsoft Office PowerPoint</Application>
  <PresentationFormat>Widescreen</PresentationFormat>
  <Paragraphs>136</Paragraphs>
  <Slides>13</Slides>
  <Notes>13</Notes>
  <HiddenSlides>0</HiddenSlides>
  <MMClips>1</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3" baseType="lpstr">
      <vt:lpstr>Aptos</vt:lpstr>
      <vt:lpstr>Arial</vt:lpstr>
      <vt:lpstr>Courier New</vt:lpstr>
      <vt:lpstr>DM Sans</vt:lpstr>
      <vt:lpstr>Segoe UI</vt:lpstr>
      <vt:lpstr>Source Sans Pro SemiBold</vt:lpstr>
      <vt:lpstr>Source Sans Pro SemiBold</vt:lpstr>
      <vt:lpstr>Wingdings</vt:lpstr>
      <vt:lpstr>Office Theme</vt:lpstr>
      <vt:lpstr>think-cell Slide</vt:lpstr>
      <vt:lpstr>NNTC Request Process and Query Tool</vt:lpstr>
      <vt:lpstr>Agenda</vt:lpstr>
      <vt:lpstr>Request Account Access</vt:lpstr>
      <vt:lpstr>Request  Account Access</vt:lpstr>
      <vt:lpstr>Review Training and Guidance Materials</vt:lpstr>
      <vt:lpstr>Review Training and  Guidance Materials</vt:lpstr>
      <vt:lpstr>Access Query Tool and Application Builder Platform</vt:lpstr>
      <vt:lpstr>Access Query Tool and Application Builder</vt:lpstr>
      <vt:lpstr>Demo of System</vt:lpstr>
      <vt:lpstr>NNTC</vt:lpstr>
      <vt:lpstr>Submission and Review Process</vt:lpstr>
      <vt:lpstr>Application Submission and Review Process</vt:lpstr>
      <vt:lpstr>NNTC LOGO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NNTC</dc:creator>
  <cp:lastModifiedBy>Adam D'Andrea</cp:lastModifiedBy>
  <cp:revision>53</cp:revision>
  <dcterms:created xsi:type="dcterms:W3CDTF">2025-03-20T10:45:08Z</dcterms:created>
  <dcterms:modified xsi:type="dcterms:W3CDTF">2026-06-26T17:54:52Z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0x010100A0C254F2E41DBC488C025C4D98787C86</vt:lpwstr>
  </property>
</Properties>
</file>